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17"/>
  </p:notesMasterIdLst>
  <p:sldIdLst>
    <p:sldId id="257" r:id="rId4"/>
    <p:sldId id="258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27F3-15FB-463D-A588-624935B8743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DBB9-DF04-4678-840E-0038500F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76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28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889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98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2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31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67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64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36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60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33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30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9171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484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666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68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8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55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54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427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4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urhamcountycares.org/#!employees/c1gh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sharenc.org/" TargetMode="External"/><Relationship Id="rId3" Type="http://schemas.openxmlformats.org/officeDocument/2006/relationships/hyperlink" Target="http://www.johnavery.org/" TargetMode="External"/><Relationship Id="rId7" Type="http://schemas.openxmlformats.org/officeDocument/2006/relationships/hyperlink" Target="http://www.durhamcrisisresponse.org/" TargetMode="External"/><Relationship Id="rId2" Type="http://schemas.openxmlformats.org/officeDocument/2006/relationships/hyperlink" Target="http://www.durhamrescuemissio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lvationarmycarolinas.org/durham/boys-and-girls-club/" TargetMode="External"/><Relationship Id="rId11" Type="http://schemas.openxmlformats.org/officeDocument/2006/relationships/hyperlink" Target="http://www.unitedwaytriangle.org/" TargetMode="External"/><Relationship Id="rId5" Type="http://schemas.openxmlformats.org/officeDocument/2006/relationships/hyperlink" Target="http://www.seniorpharmassist.org/" TargetMode="External"/><Relationship Id="rId10" Type="http://schemas.openxmlformats.org/officeDocument/2006/relationships/hyperlink" Target="http://www.dcslnc.org/" TargetMode="External"/><Relationship Id="rId4" Type="http://schemas.openxmlformats.org/officeDocument/2006/relationships/hyperlink" Target="http://www.exchangefamilycenter.org/" TargetMode="External"/><Relationship Id="rId9" Type="http://schemas.openxmlformats.org/officeDocument/2006/relationships/hyperlink" Target="http://www.toxicfreenc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2" y="357809"/>
            <a:ext cx="2914800" cy="2209112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747132" y="2743995"/>
            <a:ext cx="10950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Durham County Cares Campaign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Recipient Organization Presentations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Thursday, September 17, 2015</a:t>
            </a:r>
            <a:endParaRPr lang="en-US" sz="440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2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6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6" y="85966"/>
            <a:ext cx="4565904" cy="403722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335" y="4123186"/>
            <a:ext cx="10737980" cy="266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CLICK HERE</a:t>
            </a:r>
            <a:endParaRPr lang="en-US" sz="9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DONATE </a:t>
            </a:r>
            <a:r>
              <a:rPr lang="en-US" sz="9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363121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39757"/>
            <a:ext cx="10515600" cy="742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1496D0"/>
                </a:solidFill>
              </a:rPr>
              <a:t>2015 Durham </a:t>
            </a:r>
            <a:r>
              <a:rPr lang="en-US" sz="3600" b="1" dirty="0">
                <a:solidFill>
                  <a:srgbClr val="1496D0"/>
                </a:solidFill>
              </a:rPr>
              <a:t>County Cares </a:t>
            </a:r>
            <a:r>
              <a:rPr lang="en-US" sz="3600" b="1" dirty="0" smtClean="0">
                <a:solidFill>
                  <a:srgbClr val="1496D0"/>
                </a:solidFill>
              </a:rPr>
              <a:t>Recipient Organizations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4487" y="622850"/>
          <a:ext cx="8839200" cy="6082936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45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&amp; Family Prosperity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Durham Rescue Mission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John Avery Boys &amp; Girls Club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Well-Being for 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Exchange Family Center/Exchange Clubs' Child Abuse Prevention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Senior PharmAssist, Inc.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&amp; Secure Community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Salvation Army Boys &amp; Girls Club of Durham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Durham Crisis Response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Stewardship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Environmental Federation of North Carolina DBA: EarthShare North Carolina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Toxic Free NC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Miscellaneous/Multiple Area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Durham Center for Senior Life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United Way of the Greater Triangle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0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3493" y="522515"/>
            <a:ext cx="9144000" cy="2100814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1496D0"/>
                </a:solidFill>
              </a:rPr>
              <a:t>Toxic Free NC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45" y="3381089"/>
            <a:ext cx="2544695" cy="295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46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18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7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117</Words>
  <Application>Microsoft Office PowerPoint</Application>
  <PresentationFormat>Widescreen</PresentationFormat>
  <Paragraphs>34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Aharoni</vt:lpstr>
      <vt:lpstr>Arial</vt:lpstr>
      <vt:lpstr>Calibri</vt:lpstr>
      <vt:lpstr>Calibri Light</vt:lpstr>
      <vt:lpstr>Times New Roman</vt:lpstr>
      <vt:lpstr>1_Office Theme</vt:lpstr>
      <vt:lpstr>2_Office Theme</vt:lpstr>
      <vt:lpstr>Office Theme</vt:lpstr>
      <vt:lpstr>PowerPoint Presentation</vt:lpstr>
      <vt:lpstr>2015 Durham County Cares Recipient Organizations</vt:lpstr>
      <vt:lpstr>Toxic Free 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Durham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Bullock, Nina</dc:creator>
  <cp:lastModifiedBy>Bullock, Nina</cp:lastModifiedBy>
  <cp:revision>9</cp:revision>
  <dcterms:created xsi:type="dcterms:W3CDTF">2015-09-22T19:09:26Z</dcterms:created>
  <dcterms:modified xsi:type="dcterms:W3CDTF">2015-09-22T19:44:33Z</dcterms:modified>
</cp:coreProperties>
</file>