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27F3-15FB-463D-A588-624935B8743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DBB9-DF04-4678-840E-0038500F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4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982453-C173-4DD6-8C75-96532EC125A5}" type="slidenum">
              <a:rPr lang="en-US" altLang="en-US" smtClean="0">
                <a:solidFill>
                  <a:srgbClr val="000000"/>
                </a:solidFill>
                <a:ea typeface="ヒラギノ角ゴ ProN W3" charset="-128"/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  <a:ea typeface="ヒラギノ角ゴ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28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8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D2C3-935C-45E1-8F10-E977B6BE7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5647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89F3-5584-47C0-B225-39C7146FB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1911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9C18-E298-456D-A506-3CA5F748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848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41BB-36B5-4B81-ADBF-E7FDF8D1F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1934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BBD5-C75E-45BC-80ED-C95872637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0377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CEB34-FF18-44DC-8A1D-45BCD3264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2911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BC47C-F254-4A35-9D16-4CDC2C9C0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167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7B1D-CC34-467C-812D-0D34C7987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82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Calibri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B041-B59D-404E-BB05-7545A6F66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2227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5E07-AF2A-40C5-82AB-7A2CB1650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8106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488"/>
            <a:ext cx="27432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488"/>
            <a:ext cx="80264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857E-974D-4A24-8CC3-BD3F0A96D3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026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9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2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6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5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5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74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5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4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488"/>
            <a:ext cx="109728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80085" y="6399213"/>
            <a:ext cx="357716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198EF-B819-48DB-BE82-8668F2645EAA}" type="slidenum">
              <a:rPr lang="en-US" altLang="en-US">
                <a:sym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panose="020F0502020204030204" pitchFamily="34" charset="0"/>
        </a:defRPr>
      </a:lvl5pPr>
      <a:lvl6pPr marL="4968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540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4112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6848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034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606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178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75088" indent="-228600" algn="l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durhamcountycares.org/#!employees/c1gh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sharenc.org/" TargetMode="External"/><Relationship Id="rId3" Type="http://schemas.openxmlformats.org/officeDocument/2006/relationships/hyperlink" Target="http://www.johnavery.org/" TargetMode="External"/><Relationship Id="rId7" Type="http://schemas.openxmlformats.org/officeDocument/2006/relationships/hyperlink" Target="http://www.durhamcrisisresponse.org/" TargetMode="External"/><Relationship Id="rId2" Type="http://schemas.openxmlformats.org/officeDocument/2006/relationships/hyperlink" Target="http://www.durhamrescuemissio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lvationarmycarolinas.org/durham/boys-and-girls-club/" TargetMode="External"/><Relationship Id="rId11" Type="http://schemas.openxmlformats.org/officeDocument/2006/relationships/hyperlink" Target="http://www.unitedwaytriangle.org/" TargetMode="External"/><Relationship Id="rId5" Type="http://schemas.openxmlformats.org/officeDocument/2006/relationships/hyperlink" Target="http://www.seniorpharmassist.org/" TargetMode="External"/><Relationship Id="rId10" Type="http://schemas.openxmlformats.org/officeDocument/2006/relationships/hyperlink" Target="http://www.dcslnc.org/" TargetMode="External"/><Relationship Id="rId4" Type="http://schemas.openxmlformats.org/officeDocument/2006/relationships/hyperlink" Target="http://www.exchangefamilycenter.org/" TargetMode="External"/><Relationship Id="rId9" Type="http://schemas.openxmlformats.org/officeDocument/2006/relationships/hyperlink" Target="http://www.toxicfreen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2" y="357809"/>
            <a:ext cx="2914800" cy="2209112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747132" y="2743995"/>
            <a:ext cx="10950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 Durham County Cares Campaign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Recipient Organization Presentations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Thursday, September 17, 2015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2015 Statistics </a:t>
            </a:r>
          </a:p>
        </p:txBody>
      </p:sp>
      <p:pic>
        <p:nvPicPr>
          <p:cNvPr id="8195" name="Picture 2" descr="Incre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752600"/>
            <a:ext cx="1760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 descr="Point-in-Time-Cou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655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02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r="17168"/>
          <a:stretch/>
        </p:blipFill>
        <p:spPr bwMode="auto">
          <a:xfrm>
            <a:off x="3200400" y="1447801"/>
            <a:ext cx="5716628" cy="457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1524000" y="6096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CFC09B"/>
                </a:solidFill>
              </a:rPr>
              <a:t>Teaching Drug Addiction Classes</a:t>
            </a:r>
          </a:p>
        </p:txBody>
      </p:sp>
      <p:sp>
        <p:nvSpPr>
          <p:cNvPr id="9220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Brandy Ammons</a:t>
            </a:r>
          </a:p>
        </p:txBody>
      </p:sp>
    </p:spTree>
    <p:extLst>
      <p:ext uri="{BB962C8B-B14F-4D97-AF65-F5344CB8AC3E}">
        <p14:creationId xmlns:p14="http://schemas.microsoft.com/office/powerpoint/2010/main" val="3093525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Brandy Ammons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19400" y="1447801"/>
            <a:ext cx="6902766" cy="457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524000" y="6096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CFC09B"/>
                </a:solidFill>
              </a:rPr>
              <a:t>A Tax Assistant in the County Manager</a:t>
            </a:r>
            <a:r>
              <a:rPr lang="ja-JP" altLang="en-US" b="1">
                <a:solidFill>
                  <a:srgbClr val="CFC09B"/>
                </a:solidFill>
              </a:rPr>
              <a:t>’</a:t>
            </a:r>
            <a:r>
              <a:rPr lang="en-US" altLang="ja-JP" b="1">
                <a:solidFill>
                  <a:srgbClr val="CFC09B"/>
                </a:solidFill>
              </a:rPr>
              <a:t>s Office</a:t>
            </a:r>
            <a:endParaRPr lang="en-US" altLang="en-US" b="1">
              <a:solidFill>
                <a:srgbClr val="CFC09B"/>
              </a:solidFill>
            </a:endParaRPr>
          </a:p>
        </p:txBody>
      </p:sp>
      <p:sp>
        <p:nvSpPr>
          <p:cNvPr id="10244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Karen Ramsey</a:t>
            </a:r>
          </a:p>
        </p:txBody>
      </p:sp>
    </p:spTree>
    <p:extLst>
      <p:ext uri="{BB962C8B-B14F-4D97-AF65-F5344CB8AC3E}">
        <p14:creationId xmlns:p14="http://schemas.microsoft.com/office/powerpoint/2010/main" val="1134041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Center for Hope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 bwMode="auto">
          <a:xfrm>
            <a:off x="1905000" y="1456693"/>
            <a:ext cx="3796219" cy="251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 bwMode="auto">
          <a:xfrm>
            <a:off x="6477000" y="1447801"/>
            <a:ext cx="3810000" cy="2523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 bwMode="auto">
          <a:xfrm>
            <a:off x="4191001" y="3657600"/>
            <a:ext cx="3809999" cy="252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sp>
        <p:nvSpPr>
          <p:cNvPr id="11270" name="Rounded Rectangle 1"/>
          <p:cNvSpPr>
            <a:spLocks noChangeArrowheads="1"/>
          </p:cNvSpPr>
          <p:nvPr/>
        </p:nvSpPr>
        <p:spPr bwMode="auto">
          <a:xfrm>
            <a:off x="1828800" y="38100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CFC09B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FC09B"/>
                </a:solidFill>
              </a:rPr>
              <a:t>Clegg Dining Hall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FC09B"/>
                </a:solidFill>
              </a:rPr>
              <a:t>Seats 250</a:t>
            </a:r>
          </a:p>
        </p:txBody>
      </p:sp>
      <p:sp>
        <p:nvSpPr>
          <p:cNvPr id="11271" name="Rounded Rectangle 15"/>
          <p:cNvSpPr>
            <a:spLocks noChangeArrowheads="1"/>
          </p:cNvSpPr>
          <p:nvPr/>
        </p:nvSpPr>
        <p:spPr bwMode="auto">
          <a:xfrm>
            <a:off x="8305800" y="38100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CFC09B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FC09B"/>
                </a:solidFill>
              </a:rPr>
              <a:t>Sandra Peterson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FC09B"/>
                </a:solidFill>
              </a:rPr>
              <a:t>Kitchen</a:t>
            </a:r>
          </a:p>
        </p:txBody>
      </p:sp>
      <p:sp>
        <p:nvSpPr>
          <p:cNvPr id="11272" name="Rounded Rectangle 16"/>
          <p:cNvSpPr>
            <a:spLocks noChangeArrowheads="1"/>
          </p:cNvSpPr>
          <p:nvPr/>
        </p:nvSpPr>
        <p:spPr bwMode="auto">
          <a:xfrm>
            <a:off x="5029200" y="57912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CFC09B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FC09B"/>
                </a:solidFill>
              </a:rPr>
              <a:t>3 Dorms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FC09B"/>
                </a:solidFill>
              </a:rPr>
              <a:t>88 Beds</a:t>
            </a:r>
          </a:p>
        </p:txBody>
      </p:sp>
      <p:sp>
        <p:nvSpPr>
          <p:cNvPr id="9" name="TextBox 8"/>
          <p:cNvSpPr txBox="1"/>
          <p:nvPr/>
        </p:nvSpPr>
        <p:spPr>
          <a:xfrm rot="20440628">
            <a:off x="4966213" y="4021502"/>
            <a:ext cx="28194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LeftFacing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Calibri" panose="020F0502020204030204" pitchFamily="34" charset="0"/>
              </a:rPr>
              <a:t>Elton Earp Dormitory</a:t>
            </a:r>
          </a:p>
        </p:txBody>
      </p:sp>
    </p:spTree>
    <p:extLst>
      <p:ext uri="{BB962C8B-B14F-4D97-AF65-F5344CB8AC3E}">
        <p14:creationId xmlns:p14="http://schemas.microsoft.com/office/powerpoint/2010/main" val="3836149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563880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sym typeface="Calibri" charset="0"/>
              </a:rPr>
              <a:t>Your donations will help </a:t>
            </a:r>
            <a:r>
              <a:rPr lang="en-US" sz="5400" b="1" dirty="0">
                <a:solidFill>
                  <a:srgbClr val="FFFFFF"/>
                </a:solidFill>
                <a:sym typeface="Calibri" charset="0"/>
              </a:rPr>
              <a:t>maintain </a:t>
            </a:r>
            <a:r>
              <a:rPr lang="en-US" sz="6000" b="1" dirty="0">
                <a:solidFill>
                  <a:srgbClr val="FFFFFF"/>
                </a:solidFill>
                <a:sym typeface="Calibri" charset="0"/>
              </a:rPr>
              <a:t>70</a:t>
            </a:r>
            <a:r>
              <a:rPr lang="en-US" sz="5400" b="1" dirty="0">
                <a:solidFill>
                  <a:srgbClr val="FFFFFF"/>
                </a:solidFill>
                <a:sym typeface="Calibri" charset="0"/>
              </a:rPr>
              <a:t> jobs </a:t>
            </a:r>
          </a:p>
        </p:txBody>
      </p:sp>
      <p:sp>
        <p:nvSpPr>
          <p:cNvPr id="12291" name="TextBox 12"/>
          <p:cNvSpPr txBox="1">
            <a:spLocks noChangeArrowheads="1"/>
          </p:cNvSpPr>
          <p:nvPr/>
        </p:nvSpPr>
        <p:spPr bwMode="auto">
          <a:xfrm>
            <a:off x="1981200" y="3886200"/>
            <a:ext cx="2743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Durham Rescue Mission Thrift Store RTP </a:t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endParaRPr lang="en-US" altLang="en-US" sz="1800">
              <a:solidFill>
                <a:srgbClr val="CFC09B"/>
              </a:solidFill>
              <a:ea typeface="MS PGothic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3220 Hwy 55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Durham, NC 27713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919-401-1935</a:t>
            </a:r>
          </a:p>
        </p:txBody>
      </p:sp>
      <p:sp>
        <p:nvSpPr>
          <p:cNvPr id="12292" name="TextBox 13"/>
          <p:cNvSpPr txBox="1">
            <a:spLocks noChangeArrowheads="1"/>
          </p:cNvSpPr>
          <p:nvPr/>
        </p:nvSpPr>
        <p:spPr bwMode="auto">
          <a:xfrm>
            <a:off x="4800600" y="3886200"/>
            <a:ext cx="2743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Durham Rescue Mission Thrift Store Brier Creek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/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10701 Glenwood Ave</a:t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Raleigh, NC 27617 </a:t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919-401-1935</a:t>
            </a:r>
          </a:p>
        </p:txBody>
      </p:sp>
      <p:sp>
        <p:nvSpPr>
          <p:cNvPr id="12293" name="TextBox 14"/>
          <p:cNvSpPr txBox="1">
            <a:spLocks noChangeArrowheads="1"/>
          </p:cNvSpPr>
          <p:nvPr/>
        </p:nvSpPr>
        <p:spPr bwMode="auto">
          <a:xfrm>
            <a:off x="7543800" y="3886200"/>
            <a:ext cx="2743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Durham Rescue Mission Thrift Store Chapel Hill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/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3900 Chapel Hill Blvd.</a:t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Durham, NC 27707</a:t>
            </a:r>
            <a:b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</a:br>
            <a:r>
              <a:rPr lang="en-US" altLang="en-US" sz="1800" b="1">
                <a:solidFill>
                  <a:srgbClr val="CFC09B"/>
                </a:solidFill>
                <a:ea typeface="MS PGothic" panose="020B0600070205080204" pitchFamily="34" charset="-128"/>
              </a:rPr>
              <a:t>919-401-1935</a:t>
            </a:r>
          </a:p>
        </p:txBody>
      </p:sp>
      <p:pic>
        <p:nvPicPr>
          <p:cNvPr id="9" name="Picture 8" descr="Thrift Store 1 Staff.jpg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1981200" y="1676400"/>
            <a:ext cx="2667358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CFC09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10" name="Picture 9" descr="Thrift Store 2 Staff.jpg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4800600" y="1676481"/>
            <a:ext cx="26670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CFC09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7619798" y="1676481"/>
            <a:ext cx="2667203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CFC09B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12297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Thrift Stores</a:t>
            </a:r>
          </a:p>
        </p:txBody>
      </p:sp>
    </p:spTree>
    <p:extLst>
      <p:ext uri="{BB962C8B-B14F-4D97-AF65-F5344CB8AC3E}">
        <p14:creationId xmlns:p14="http://schemas.microsoft.com/office/powerpoint/2010/main" val="410793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3271"/>
          <a:stretch/>
        </p:blipFill>
        <p:spPr bwMode="auto">
          <a:xfrm>
            <a:off x="4267201" y="1828801"/>
            <a:ext cx="5949299" cy="382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0" y="60960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600" b="1">
                <a:solidFill>
                  <a:srgbClr val="CFC09B"/>
                </a:solidFill>
              </a:rPr>
              <a:t>At either our men’</a:t>
            </a:r>
            <a:r>
              <a:rPr lang="en-US" altLang="ja-JP" sz="2600" b="1">
                <a:solidFill>
                  <a:srgbClr val="CFC09B"/>
                </a:solidFill>
              </a:rPr>
              <a:t>s division or women and children’s division</a:t>
            </a:r>
            <a:endParaRPr lang="en-US" altLang="en-US" sz="2600" b="1">
              <a:solidFill>
                <a:srgbClr val="CFC09B"/>
              </a:solidFill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752600" y="2286001"/>
            <a:ext cx="2438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FC09B"/>
                </a:solidFill>
                <a:ea typeface="MS PGothic" panose="020B0600070205080204" pitchFamily="34" charset="-128"/>
              </a:rPr>
              <a:t>Hope Often Starts with the Love from Our Volunteers</a:t>
            </a:r>
          </a:p>
        </p:txBody>
      </p:sp>
      <p:sp>
        <p:nvSpPr>
          <p:cNvPr id="14341" name="Rectangle 1"/>
          <p:cNvSpPr>
            <a:spLocks/>
          </p:cNvSpPr>
          <p:nvPr/>
        </p:nvSpPr>
        <p:spPr bwMode="auto">
          <a:xfrm>
            <a:off x="2667000" y="4572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Volunteer to Serve a Meal</a:t>
            </a:r>
          </a:p>
        </p:txBody>
      </p:sp>
    </p:spTree>
    <p:extLst>
      <p:ext uri="{BB962C8B-B14F-4D97-AF65-F5344CB8AC3E}">
        <p14:creationId xmlns:p14="http://schemas.microsoft.com/office/powerpoint/2010/main" val="247741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09800"/>
            <a:ext cx="89154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FC09B"/>
                </a:solidFill>
                <a:sym typeface="Calibri" charset="0"/>
              </a:rPr>
              <a:t>HOW you can make a difference:</a:t>
            </a:r>
          </a:p>
          <a:p>
            <a:pPr>
              <a:defRPr/>
            </a:pPr>
            <a:endParaRPr lang="en-US" sz="4000" b="1" dirty="0">
              <a:solidFill>
                <a:srgbClr val="CFC09B"/>
              </a:solidFill>
              <a:sym typeface="Calibri" charset="0"/>
            </a:endParaRPr>
          </a:p>
          <a:p>
            <a:pPr marL="1200150" lvl="1" indent="-742950">
              <a:buFontTx/>
              <a:buAutoNum type="arabicPeriod"/>
              <a:defRPr/>
            </a:pPr>
            <a:r>
              <a:rPr lang="en-US" sz="4000" dirty="0">
                <a:solidFill>
                  <a:srgbClr val="CFC09B"/>
                </a:solidFill>
                <a:sym typeface="Calibri" charset="0"/>
              </a:rPr>
              <a:t>Volunteer</a:t>
            </a:r>
          </a:p>
          <a:p>
            <a:pPr marL="1200150" lvl="1" indent="-742950">
              <a:buFontTx/>
              <a:buAutoNum type="arabicPeriod"/>
              <a:defRPr/>
            </a:pPr>
            <a:r>
              <a:rPr lang="en-US" sz="4000" dirty="0">
                <a:solidFill>
                  <a:srgbClr val="CFC09B"/>
                </a:solidFill>
                <a:sym typeface="Calibri" charset="0"/>
              </a:rPr>
              <a:t>Tell others about the Mission </a:t>
            </a:r>
          </a:p>
          <a:p>
            <a:pPr marL="1200150" lvl="1" indent="-742950">
              <a:defRPr/>
            </a:pPr>
            <a:r>
              <a:rPr lang="en-US" sz="4000" dirty="0">
                <a:solidFill>
                  <a:srgbClr val="CFC09B"/>
                </a:solidFill>
                <a:sym typeface="Calibri" charset="0"/>
              </a:rPr>
              <a:t>3. 	Donate</a:t>
            </a:r>
            <a:endParaRPr lang="en-US" sz="4400" b="1" dirty="0">
              <a:solidFill>
                <a:srgbClr val="7C693D"/>
              </a:solidFill>
              <a:sym typeface="Calibri" charset="0"/>
            </a:endParaRPr>
          </a:p>
        </p:txBody>
      </p:sp>
      <p:sp>
        <p:nvSpPr>
          <p:cNvPr id="15363" name="Rectangle 1"/>
          <p:cNvSpPr>
            <a:spLocks/>
          </p:cNvSpPr>
          <p:nvPr/>
        </p:nvSpPr>
        <p:spPr bwMode="auto">
          <a:xfrm>
            <a:off x="2667000" y="3810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5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YOU can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1225040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1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6" y="85966"/>
            <a:ext cx="4565904" cy="403722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335" y="4123186"/>
            <a:ext cx="10737980" cy="266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CLICK HERE</a:t>
            </a:r>
            <a:endParaRPr lang="en-US" sz="9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DONATE </a:t>
            </a:r>
            <a:r>
              <a:rPr lang="en-US" sz="9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3631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39757"/>
            <a:ext cx="10515600" cy="7421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1496D0"/>
                </a:solidFill>
              </a:rPr>
              <a:t>2015 Durham </a:t>
            </a:r>
            <a:r>
              <a:rPr lang="en-US" sz="3600" b="1" dirty="0">
                <a:solidFill>
                  <a:srgbClr val="1496D0"/>
                </a:solidFill>
              </a:rPr>
              <a:t>County Cares </a:t>
            </a:r>
            <a:r>
              <a:rPr lang="en-US" sz="3600" b="1" dirty="0" smtClean="0">
                <a:solidFill>
                  <a:srgbClr val="1496D0"/>
                </a:solidFill>
              </a:rPr>
              <a:t>Recipient Organizations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44487" y="622850"/>
          <a:ext cx="8839200" cy="6082936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45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&amp; Family Prosperity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Durham Rescue Mission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John Avery Boys &amp; Girls Club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Well-Being for 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Exchange Family Center/Exchange Clubs' Child Abuse Prevention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Senior PharmAssist, Inc.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&amp; Secure Community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Salvation Army Boys &amp; Girls Club of Durham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Durham Crisis Response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Stewardship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Environmental Federation of North Carolina DBA: EarthShare North Carolina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Toxic Free NC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Miscellaneous/Multiple Area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Durham Center for Senior Life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United Way of the Greater Triangle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0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750" y="0"/>
            <a:ext cx="9144000" cy="271663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1496D0"/>
                </a:solidFill>
              </a:rPr>
              <a:t>Durham Rescue Mission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73" y="3615903"/>
            <a:ext cx="5917153" cy="233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18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752600" y="228600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FC09B"/>
                </a:solidFill>
                <a:ea typeface="MS PGothic" panose="020B0600070205080204" pitchFamily="34" charset="-128"/>
              </a:rPr>
              <a:t>Our Mission is to meet through the power of Jesus Christ the needs of the whole person: spiritual, educational, emotional, physical, social, and vocational, so that those who are hurting may become fully functioning members of society.</a:t>
            </a:r>
          </a:p>
        </p:txBody>
      </p:sp>
      <p:sp>
        <p:nvSpPr>
          <p:cNvPr id="3075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4141430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backup\Videos\Church presentation\scan0001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324601" y="1524001"/>
            <a:ext cx="3986287" cy="445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 cmpd="sng">
            <a:solidFill>
              <a:srgbClr val="CFC09B"/>
            </a:solidFill>
          </a:ln>
          <a:effec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10668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7200" b="1">
                <a:solidFill>
                  <a:srgbClr val="CFC09B"/>
                </a:solidFill>
                <a:ea typeface="MS PGothic" panose="020B0600070205080204" pitchFamily="34" charset="-128"/>
              </a:rPr>
              <a:t>Father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1905001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ea typeface="MS PGothic" panose="020B0600070205080204" pitchFamily="34" charset="-128"/>
              </a:rPr>
              <a:t>Mother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43400" y="2887664"/>
            <a:ext cx="205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CFC09B"/>
                </a:solidFill>
                <a:ea typeface="MS PGothic" panose="020B0600070205080204" pitchFamily="34" charset="-128"/>
              </a:rPr>
              <a:t>Brother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3124201"/>
            <a:ext cx="3429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8800" b="1">
                <a:solidFill>
                  <a:srgbClr val="CFC09B"/>
                </a:solidFill>
                <a:ea typeface="MS PGothic" panose="020B0600070205080204" pitchFamily="34" charset="-128"/>
              </a:rPr>
              <a:t>Sister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CFC09B"/>
                </a:solidFill>
                <a:ea typeface="MS PGothic" panose="020B0600070205080204" pitchFamily="34" charset="-128"/>
              </a:rPr>
              <a:t>Aunt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0" y="5029200"/>
            <a:ext cx="2895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6500" b="1">
                <a:solidFill>
                  <a:srgbClr val="CFC09B"/>
                </a:solidFill>
                <a:ea typeface="MS PGothic" panose="020B0600070205080204" pitchFamily="34" charset="-128"/>
              </a:rPr>
              <a:t>Cousin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4114801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ea typeface="MS PGothic" panose="020B0600070205080204" pitchFamily="34" charset="-128"/>
              </a:rPr>
              <a:t>Uncle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7600" y="4191001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FC09B"/>
                </a:solidFill>
                <a:ea typeface="MS PGothic" panose="020B0600070205080204" pitchFamily="34" charset="-128"/>
              </a:rPr>
              <a:t>Grandparent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05200" y="4537076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ea typeface="MS PGothic" panose="020B0600070205080204" pitchFamily="34" charset="-128"/>
              </a:rPr>
              <a:t>Nephew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81200" y="4876801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FC09B"/>
                </a:solidFill>
                <a:ea typeface="MS PGothic" panose="020B0600070205080204" pitchFamily="34" charset="-128"/>
              </a:rPr>
              <a:t>Niece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19600" y="1800226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8000" b="1">
                <a:solidFill>
                  <a:srgbClr val="CFC09B"/>
                </a:solidFill>
                <a:ea typeface="MS PGothic" panose="020B0600070205080204" pitchFamily="34" charset="-128"/>
              </a:rPr>
              <a:t>Son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76400" y="2590801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ea typeface="MS PGothic" panose="020B0600070205080204" pitchFamily="34" charset="-128"/>
              </a:rPr>
              <a:t>Daughter</a:t>
            </a:r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1524000" y="6096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FFFFFF"/>
                </a:solidFill>
              </a:rPr>
              <a:t>There may be an addict in your family</a:t>
            </a:r>
          </a:p>
        </p:txBody>
      </p:sp>
      <p:sp>
        <p:nvSpPr>
          <p:cNvPr id="4112" name="Rectangle 1"/>
          <p:cNvSpPr>
            <a:spLocks/>
          </p:cNvSpPr>
          <p:nvPr/>
        </p:nvSpPr>
        <p:spPr bwMode="auto">
          <a:xfrm>
            <a:off x="2667000" y="381000"/>
            <a:ext cx="772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5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Addiction is Close to Home</a:t>
            </a:r>
          </a:p>
        </p:txBody>
      </p:sp>
    </p:spTree>
    <p:extLst>
      <p:ext uri="{BB962C8B-B14F-4D97-AF65-F5344CB8AC3E}">
        <p14:creationId xmlns:p14="http://schemas.microsoft.com/office/powerpoint/2010/main" val="614373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1524000" y="1828801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88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In 2014</a:t>
            </a:r>
            <a:br>
              <a:rPr lang="en-US" altLang="en-US" sz="88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</a:br>
            <a:r>
              <a:rPr lang="en-US" altLang="en-US" sz="88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315 People</a:t>
            </a:r>
            <a:r>
              <a:rPr lang="en-US" altLang="en-US" sz="8800" b="1">
                <a:solidFill>
                  <a:srgbClr val="CFC09B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  <a:t/>
            </a:r>
            <a:br>
              <a:rPr lang="en-US" altLang="en-US" sz="8800" b="1">
                <a:solidFill>
                  <a:srgbClr val="CFC09B"/>
                </a:solidFill>
                <a:latin typeface="MS PGothic" panose="020B0600070205080204" pitchFamily="34" charset="-128"/>
                <a:sym typeface="MS PGothic" panose="020B0600070205080204" pitchFamily="34" charset="-128"/>
              </a:rPr>
            </a:br>
            <a:r>
              <a:rPr lang="en-US" altLang="en-US" sz="88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Got </a:t>
            </a:r>
            <a:r>
              <a:rPr lang="en-US" altLang="en-US" sz="8800" b="1">
                <a:solidFill>
                  <a:srgbClr val="C00000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Jobs</a:t>
            </a:r>
            <a:r>
              <a:rPr lang="en-US" altLang="en-US" sz="88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!</a:t>
            </a:r>
          </a:p>
        </p:txBody>
      </p:sp>
      <p:sp>
        <p:nvSpPr>
          <p:cNvPr id="5123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Temps to the </a:t>
            </a:r>
            <a:r>
              <a:rPr lang="en-US" altLang="en-US" sz="5400" b="1">
                <a:solidFill>
                  <a:srgbClr val="CFC09B"/>
                </a:solidFill>
                <a:latin typeface="Stencil" panose="040409050D0802020404" pitchFamily="82" charset="0"/>
                <a:sym typeface="Calibri Bold" panose="020F0702030404030204" pitchFamily="34" charset="0"/>
              </a:rPr>
              <a:t>Rescue</a:t>
            </a:r>
          </a:p>
        </p:txBody>
      </p:sp>
    </p:spTree>
    <p:extLst>
      <p:ext uri="{BB962C8B-B14F-4D97-AF65-F5344CB8AC3E}">
        <p14:creationId xmlns:p14="http://schemas.microsoft.com/office/powerpoint/2010/main" val="1741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2565400" y="4572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5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We’re #1!</a:t>
            </a:r>
          </a:p>
        </p:txBody>
      </p:sp>
      <p:pic>
        <p:nvPicPr>
          <p:cNvPr id="6147" name="Picture 3" descr="Charity-Navigator-4-Stars(web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1"/>
            <a:ext cx="32766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5410200" y="1597025"/>
            <a:ext cx="4953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FC09B"/>
                </a:solidFill>
              </a:rPr>
              <a:t>Charity Navigator is the nation’s largest and most utilized evaluator of charities.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FC09B"/>
                </a:solidFill>
              </a:rPr>
              <a:t>Charity Navigator ranks the Durham Rescue Mission the #1 Homeless Services Provider in the Carolinas. 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752600" y="55626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>
                <a:solidFill>
                  <a:srgbClr val="CFC09B"/>
                </a:solidFill>
              </a:rPr>
              <a:t>This is our 3</a:t>
            </a:r>
            <a:r>
              <a:rPr lang="en-US" altLang="en-US" sz="3000" b="1" baseline="30000">
                <a:solidFill>
                  <a:srgbClr val="CFC09B"/>
                </a:solidFill>
              </a:rPr>
              <a:t>rd</a:t>
            </a:r>
            <a:r>
              <a:rPr lang="en-US" altLang="en-US" sz="3000" b="1">
                <a:solidFill>
                  <a:srgbClr val="CFC09B"/>
                </a:solidFill>
              </a:rPr>
              <a:t> year earning the four star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000" b="1">
                <a:solidFill>
                  <a:srgbClr val="CFC09B"/>
                </a:solidFill>
              </a:rPr>
              <a:t>#1 Charity Navigator ranking!</a:t>
            </a:r>
          </a:p>
        </p:txBody>
      </p:sp>
    </p:spTree>
    <p:extLst>
      <p:ext uri="{BB962C8B-B14F-4D97-AF65-F5344CB8AC3E}">
        <p14:creationId xmlns:p14="http://schemas.microsoft.com/office/powerpoint/2010/main" val="15324267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229600" cy="2590800"/>
          </a:xfrm>
        </p:spPr>
        <p:txBody>
          <a:bodyPr/>
          <a:lstStyle/>
          <a:p>
            <a:pPr eaLnBrk="1" hangingPunct="1"/>
            <a:r>
              <a:rPr lang="en-US" altLang="en-US" sz="3800" b="1">
                <a:solidFill>
                  <a:srgbClr val="CFC09B"/>
                </a:solidFill>
              </a:rPr>
              <a:t>2015 Durham County Point in Time Count Revealed: </a:t>
            </a:r>
            <a:br>
              <a:rPr lang="en-US" altLang="en-US" sz="3800" b="1">
                <a:solidFill>
                  <a:srgbClr val="CFC09B"/>
                </a:solidFill>
              </a:rPr>
            </a:br>
            <a:r>
              <a:rPr lang="en-US" altLang="en-US" sz="3800" b="1">
                <a:solidFill>
                  <a:srgbClr val="CFC09B"/>
                </a:solidFill>
              </a:rPr>
              <a:t>64% of Homeless Choose</a:t>
            </a:r>
            <a:br>
              <a:rPr lang="en-US" altLang="en-US" sz="3800" b="1">
                <a:solidFill>
                  <a:srgbClr val="CFC09B"/>
                </a:solidFill>
              </a:rPr>
            </a:br>
            <a:r>
              <a:rPr lang="en-US" altLang="en-US" sz="3800" b="1">
                <a:solidFill>
                  <a:srgbClr val="CFC09B"/>
                </a:solidFill>
              </a:rPr>
              <a:t>to Come to the Durham Rescue Mission</a:t>
            </a:r>
          </a:p>
        </p:txBody>
      </p:sp>
      <p:sp>
        <p:nvSpPr>
          <p:cNvPr id="7171" name="Rectangle 1"/>
          <p:cNvSpPr>
            <a:spLocks/>
          </p:cNvSpPr>
          <p:nvPr/>
        </p:nvSpPr>
        <p:spPr bwMode="auto">
          <a:xfrm>
            <a:off x="2667000" y="304800"/>
            <a:ext cx="772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N W3" charset="-128"/>
                <a:sym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FC09B"/>
                </a:solidFill>
                <a:latin typeface="Calibri Bold" panose="020F0702030404030204" pitchFamily="34" charset="0"/>
                <a:sym typeface="Calibri Bold" panose="020F0702030404030204" pitchFamily="34" charset="0"/>
              </a:rPr>
              <a:t>Homeless Choose Mission</a:t>
            </a:r>
          </a:p>
        </p:txBody>
      </p:sp>
    </p:spTree>
    <p:extLst>
      <p:ext uri="{BB962C8B-B14F-4D97-AF65-F5344CB8AC3E}">
        <p14:creationId xmlns:p14="http://schemas.microsoft.com/office/powerpoint/2010/main" val="79447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5-Civic-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359</Words>
  <Application>Microsoft Office PowerPoint</Application>
  <PresentationFormat>Widescreen</PresentationFormat>
  <Paragraphs>83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MS PGothic</vt:lpstr>
      <vt:lpstr>Aharoni</vt:lpstr>
      <vt:lpstr>Arial</vt:lpstr>
      <vt:lpstr>Calibri</vt:lpstr>
      <vt:lpstr>Calibri Bold</vt:lpstr>
      <vt:lpstr>Calibri Light</vt:lpstr>
      <vt:lpstr>Stencil</vt:lpstr>
      <vt:lpstr>Times New Roman</vt:lpstr>
      <vt:lpstr>ヒラギノ角ゴ ProN W3</vt:lpstr>
      <vt:lpstr>1_Office Theme</vt:lpstr>
      <vt:lpstr>2015-Civic-Presentation</vt:lpstr>
      <vt:lpstr>2_Office Theme</vt:lpstr>
      <vt:lpstr>PowerPoint Presentation</vt:lpstr>
      <vt:lpstr>2015 Durham County Cares Recipient Organizations</vt:lpstr>
      <vt:lpstr>Durham Rescue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2015 Durham County Point in Time Count Revealed:  64% of Homeless Choose to Come to the Durham Rescue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Bullock, Nina</dc:creator>
  <cp:lastModifiedBy>Bullock, Nina</cp:lastModifiedBy>
  <cp:revision>1</cp:revision>
  <dcterms:created xsi:type="dcterms:W3CDTF">2015-09-22T19:09:26Z</dcterms:created>
  <dcterms:modified xsi:type="dcterms:W3CDTF">2015-09-22T19:15:41Z</dcterms:modified>
</cp:coreProperties>
</file>