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9" r:id="rId4"/>
    <p:sldId id="285" r:id="rId5"/>
    <p:sldId id="284" r:id="rId6"/>
    <p:sldId id="260" r:id="rId7"/>
    <p:sldId id="261" r:id="rId8"/>
    <p:sldId id="263" r:id="rId9"/>
    <p:sldId id="264" r:id="rId10"/>
    <p:sldId id="265" r:id="rId11"/>
    <p:sldId id="266" r:id="rId12"/>
    <p:sldId id="267" r:id="rId13"/>
    <p:sldId id="268" r:id="rId14"/>
    <p:sldId id="269" r:id="rId15"/>
    <p:sldId id="271" r:id="rId16"/>
    <p:sldId id="283" r:id="rId17"/>
  </p:sldIdLst>
  <p:sldSz cx="7772400" cy="5029200"/>
  <p:notesSz cx="6858000" cy="9144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BA214A9-FA5D-4C52-8436-78E150AB929F}">
  <a:tblStyle styleId="{FBA214A9-FA5D-4C52-8436-78E150AB929F}"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56" y="-342"/>
      </p:cViewPr>
      <p:guideLst>
        <p:guide orient="horz" pos="1584"/>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spcBef>
                <a:spcPts val="0"/>
              </a:spcBef>
              <a:spcAft>
                <a:spcPts val="0"/>
              </a:spcAft>
              <a:buNone/>
              <a:defRPr sz="1400" b="0" i="0" u="none" strike="noStrike" cap="none">
                <a:solidFill>
                  <a:srgbClr val="000000"/>
                </a:solidFill>
                <a:latin typeface="Calibri"/>
                <a:ea typeface="Calibri"/>
                <a:cs typeface="Calibri"/>
                <a:sym typeface="Calibri"/>
              </a:defRPr>
            </a:lvl2pPr>
            <a:lvl3pPr marL="914400" marR="0" lvl="2" indent="0" algn="l" rtl="0">
              <a:spcBef>
                <a:spcPts val="0"/>
              </a:spcBef>
              <a:spcAft>
                <a:spcPts val="0"/>
              </a:spcAft>
              <a:buNone/>
              <a:defRPr sz="1400" b="0" i="0" u="none" strike="noStrike" cap="none">
                <a:solidFill>
                  <a:srgbClr val="000000"/>
                </a:solidFill>
                <a:latin typeface="Calibri"/>
                <a:ea typeface="Calibri"/>
                <a:cs typeface="Calibri"/>
                <a:sym typeface="Calibri"/>
              </a:defRPr>
            </a:lvl3pPr>
            <a:lvl4pPr marL="1371600" marR="0" lvl="3" indent="0" algn="l" rtl="0">
              <a:spcBef>
                <a:spcPts val="0"/>
              </a:spcBef>
              <a:spcAft>
                <a:spcPts val="0"/>
              </a:spcAft>
              <a:buNone/>
              <a:defRPr sz="1400" b="0" i="0" u="none" strike="noStrike" cap="none">
                <a:solidFill>
                  <a:srgbClr val="000000"/>
                </a:solidFill>
                <a:latin typeface="Calibri"/>
                <a:ea typeface="Calibri"/>
                <a:cs typeface="Calibri"/>
                <a:sym typeface="Calibri"/>
              </a:defRPr>
            </a:lvl4pPr>
            <a:lvl5pPr marL="1828800" marR="0" lvl="4" indent="0" algn="l" rtl="0">
              <a:spcBef>
                <a:spcPts val="0"/>
              </a:spcBef>
              <a:spcAft>
                <a:spcPts val="0"/>
              </a:spcAft>
              <a:buNone/>
              <a:defRPr sz="1400" b="0" i="0" u="none" strike="noStrike" cap="none">
                <a:solidFill>
                  <a:srgbClr val="000000"/>
                </a:solidFill>
                <a:latin typeface="Calibri"/>
                <a:ea typeface="Calibri"/>
                <a:cs typeface="Calibri"/>
                <a:sym typeface="Calibri"/>
              </a:defRPr>
            </a:lvl5pPr>
            <a:lvl6pPr marL="2286000" marR="0" lvl="5" indent="0" algn="l" rtl="0">
              <a:spcBef>
                <a:spcPts val="0"/>
              </a:spcBef>
              <a:buNone/>
              <a:defRPr sz="1400" b="0" i="0" u="none" strike="noStrike" cap="none">
                <a:solidFill>
                  <a:srgbClr val="000000"/>
                </a:solidFill>
                <a:latin typeface="Calibri"/>
                <a:ea typeface="Calibri"/>
                <a:cs typeface="Calibri"/>
                <a:sym typeface="Calibri"/>
              </a:defRPr>
            </a:lvl6pPr>
            <a:lvl7pPr marL="2743200" marR="0" lvl="6" indent="0" algn="l" rtl="0">
              <a:spcBef>
                <a:spcPts val="0"/>
              </a:spcBef>
              <a:buNone/>
              <a:defRPr sz="1400" b="0" i="0" u="none" strike="noStrike" cap="none">
                <a:solidFill>
                  <a:srgbClr val="000000"/>
                </a:solidFill>
                <a:latin typeface="Calibri"/>
                <a:ea typeface="Calibri"/>
                <a:cs typeface="Calibri"/>
                <a:sym typeface="Calibri"/>
              </a:defRPr>
            </a:lvl7pPr>
            <a:lvl8pPr marL="3200400" marR="0" lvl="7" indent="0" algn="l" rtl="0">
              <a:spcBef>
                <a:spcPts val="0"/>
              </a:spcBef>
              <a:buNone/>
              <a:defRPr sz="1400" b="0" i="0" u="none" strike="noStrike" cap="none">
                <a:solidFill>
                  <a:srgbClr val="000000"/>
                </a:solidFill>
                <a:latin typeface="Calibri"/>
                <a:ea typeface="Calibri"/>
                <a:cs typeface="Calibri"/>
                <a:sym typeface="Calibri"/>
              </a:defRPr>
            </a:lvl8pPr>
            <a:lvl9pPr marL="3657600" marR="0" lvl="8" indent="0" algn="l" rtl="0">
              <a:spcBef>
                <a:spcPts val="0"/>
              </a:spcBef>
              <a:buNone/>
              <a:defRPr sz="14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spcBef>
                <a:spcPts val="0"/>
              </a:spcBef>
              <a:spcAft>
                <a:spcPts val="0"/>
              </a:spcAft>
              <a:buNone/>
              <a:defRPr sz="1400" b="0" i="0" u="none" strike="noStrike" cap="none">
                <a:solidFill>
                  <a:srgbClr val="000000"/>
                </a:solidFill>
                <a:latin typeface="Calibri"/>
                <a:ea typeface="Calibri"/>
                <a:cs typeface="Calibri"/>
                <a:sym typeface="Calibri"/>
              </a:defRPr>
            </a:lvl2pPr>
            <a:lvl3pPr marL="914400" marR="0" lvl="2" indent="0" algn="l" rtl="0">
              <a:spcBef>
                <a:spcPts val="0"/>
              </a:spcBef>
              <a:spcAft>
                <a:spcPts val="0"/>
              </a:spcAft>
              <a:buNone/>
              <a:defRPr sz="1400" b="0" i="0" u="none" strike="noStrike" cap="none">
                <a:solidFill>
                  <a:srgbClr val="000000"/>
                </a:solidFill>
                <a:latin typeface="Calibri"/>
                <a:ea typeface="Calibri"/>
                <a:cs typeface="Calibri"/>
                <a:sym typeface="Calibri"/>
              </a:defRPr>
            </a:lvl3pPr>
            <a:lvl4pPr marL="1371600" marR="0" lvl="3" indent="0" algn="l" rtl="0">
              <a:spcBef>
                <a:spcPts val="0"/>
              </a:spcBef>
              <a:spcAft>
                <a:spcPts val="0"/>
              </a:spcAft>
              <a:buNone/>
              <a:defRPr sz="1400" b="0" i="0" u="none" strike="noStrike" cap="none">
                <a:solidFill>
                  <a:srgbClr val="000000"/>
                </a:solidFill>
                <a:latin typeface="Calibri"/>
                <a:ea typeface="Calibri"/>
                <a:cs typeface="Calibri"/>
                <a:sym typeface="Calibri"/>
              </a:defRPr>
            </a:lvl4pPr>
            <a:lvl5pPr marL="1828800" marR="0" lvl="4" indent="0" algn="l" rtl="0">
              <a:spcBef>
                <a:spcPts val="0"/>
              </a:spcBef>
              <a:spcAft>
                <a:spcPts val="0"/>
              </a:spcAft>
              <a:buNone/>
              <a:defRPr sz="1400" b="0" i="0" u="none" strike="noStrike" cap="none">
                <a:solidFill>
                  <a:srgbClr val="000000"/>
                </a:solidFill>
                <a:latin typeface="Calibri"/>
                <a:ea typeface="Calibri"/>
                <a:cs typeface="Calibri"/>
                <a:sym typeface="Calibri"/>
              </a:defRPr>
            </a:lvl5pPr>
            <a:lvl6pPr marL="2286000" marR="0" lvl="5" indent="0" algn="l" rtl="0">
              <a:spcBef>
                <a:spcPts val="0"/>
              </a:spcBef>
              <a:buNone/>
              <a:defRPr sz="1400" b="0" i="0" u="none" strike="noStrike" cap="none">
                <a:solidFill>
                  <a:srgbClr val="000000"/>
                </a:solidFill>
                <a:latin typeface="Calibri"/>
                <a:ea typeface="Calibri"/>
                <a:cs typeface="Calibri"/>
                <a:sym typeface="Calibri"/>
              </a:defRPr>
            </a:lvl6pPr>
            <a:lvl7pPr marL="2743200" marR="0" lvl="6" indent="0" algn="l" rtl="0">
              <a:spcBef>
                <a:spcPts val="0"/>
              </a:spcBef>
              <a:buNone/>
              <a:defRPr sz="1400" b="0" i="0" u="none" strike="noStrike" cap="none">
                <a:solidFill>
                  <a:srgbClr val="000000"/>
                </a:solidFill>
                <a:latin typeface="Calibri"/>
                <a:ea typeface="Calibri"/>
                <a:cs typeface="Calibri"/>
                <a:sym typeface="Calibri"/>
              </a:defRPr>
            </a:lvl7pPr>
            <a:lvl8pPr marL="3200400" marR="0" lvl="7" indent="0" algn="l" rtl="0">
              <a:spcBef>
                <a:spcPts val="0"/>
              </a:spcBef>
              <a:buNone/>
              <a:defRPr sz="1400" b="0" i="0" u="none" strike="noStrike" cap="none">
                <a:solidFill>
                  <a:srgbClr val="000000"/>
                </a:solidFill>
                <a:latin typeface="Calibri"/>
                <a:ea typeface="Calibri"/>
                <a:cs typeface="Calibri"/>
                <a:sym typeface="Calibri"/>
              </a:defRPr>
            </a:lvl8pPr>
            <a:lvl9pPr marL="3657600" marR="0" lvl="8" indent="0" algn="l" rtl="0">
              <a:spcBef>
                <a:spcPts val="0"/>
              </a:spcBef>
              <a:buNone/>
              <a:defRPr sz="14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79462"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spcBef>
                <a:spcPts val="0"/>
              </a:spcBef>
              <a:spcAft>
                <a:spcPts val="0"/>
              </a:spcAft>
              <a:buNone/>
              <a:defRPr sz="1400" b="0" i="0" u="none" strike="noStrike" cap="none">
                <a:solidFill>
                  <a:srgbClr val="000000"/>
                </a:solidFill>
                <a:latin typeface="Calibri"/>
                <a:ea typeface="Calibri"/>
                <a:cs typeface="Calibri"/>
                <a:sym typeface="Calibri"/>
              </a:defRPr>
            </a:lvl2pPr>
            <a:lvl3pPr marL="914400" marR="0" lvl="2" indent="0" algn="l" rtl="0">
              <a:spcBef>
                <a:spcPts val="0"/>
              </a:spcBef>
              <a:spcAft>
                <a:spcPts val="0"/>
              </a:spcAft>
              <a:buNone/>
              <a:defRPr sz="1400" b="0" i="0" u="none" strike="noStrike" cap="none">
                <a:solidFill>
                  <a:srgbClr val="000000"/>
                </a:solidFill>
                <a:latin typeface="Calibri"/>
                <a:ea typeface="Calibri"/>
                <a:cs typeface="Calibri"/>
                <a:sym typeface="Calibri"/>
              </a:defRPr>
            </a:lvl3pPr>
            <a:lvl4pPr marL="1371600" marR="0" lvl="3" indent="0" algn="l" rtl="0">
              <a:spcBef>
                <a:spcPts val="0"/>
              </a:spcBef>
              <a:spcAft>
                <a:spcPts val="0"/>
              </a:spcAft>
              <a:buNone/>
              <a:defRPr sz="1400" b="0" i="0" u="none" strike="noStrike" cap="none">
                <a:solidFill>
                  <a:srgbClr val="000000"/>
                </a:solidFill>
                <a:latin typeface="Calibri"/>
                <a:ea typeface="Calibri"/>
                <a:cs typeface="Calibri"/>
                <a:sym typeface="Calibri"/>
              </a:defRPr>
            </a:lvl4pPr>
            <a:lvl5pPr marL="1828800" marR="0" lvl="4" indent="0" algn="l" rtl="0">
              <a:spcBef>
                <a:spcPts val="0"/>
              </a:spcBef>
              <a:spcAft>
                <a:spcPts val="0"/>
              </a:spcAft>
              <a:buNone/>
              <a:defRPr sz="1400" b="0" i="0" u="none" strike="noStrike" cap="none">
                <a:solidFill>
                  <a:srgbClr val="000000"/>
                </a:solidFill>
                <a:latin typeface="Calibri"/>
                <a:ea typeface="Calibri"/>
                <a:cs typeface="Calibri"/>
                <a:sym typeface="Calibri"/>
              </a:defRPr>
            </a:lvl5pPr>
            <a:lvl6pPr marL="2286000" marR="0" lvl="5" indent="0" algn="l" rtl="0">
              <a:spcBef>
                <a:spcPts val="0"/>
              </a:spcBef>
              <a:buNone/>
              <a:defRPr sz="1400" b="0" i="0" u="none" strike="noStrike" cap="none">
                <a:solidFill>
                  <a:srgbClr val="000000"/>
                </a:solidFill>
                <a:latin typeface="Calibri"/>
                <a:ea typeface="Calibri"/>
                <a:cs typeface="Calibri"/>
                <a:sym typeface="Calibri"/>
              </a:defRPr>
            </a:lvl6pPr>
            <a:lvl7pPr marL="2743200" marR="0" lvl="6" indent="0" algn="l" rtl="0">
              <a:spcBef>
                <a:spcPts val="0"/>
              </a:spcBef>
              <a:buNone/>
              <a:defRPr sz="1400" b="0" i="0" u="none" strike="noStrike" cap="none">
                <a:solidFill>
                  <a:srgbClr val="000000"/>
                </a:solidFill>
                <a:latin typeface="Calibri"/>
                <a:ea typeface="Calibri"/>
                <a:cs typeface="Calibri"/>
                <a:sym typeface="Calibri"/>
              </a:defRPr>
            </a:lvl7pPr>
            <a:lvl8pPr marL="3200400" marR="0" lvl="7" indent="0" algn="l" rtl="0">
              <a:spcBef>
                <a:spcPts val="0"/>
              </a:spcBef>
              <a:buNone/>
              <a:defRPr sz="1400" b="0" i="0" u="none" strike="noStrike" cap="none">
                <a:solidFill>
                  <a:srgbClr val="000000"/>
                </a:solidFill>
                <a:latin typeface="Calibri"/>
                <a:ea typeface="Calibri"/>
                <a:cs typeface="Calibri"/>
                <a:sym typeface="Calibri"/>
              </a:defRPr>
            </a:lvl8pPr>
            <a:lvl9pPr marL="3657600" marR="0" lvl="8" indent="0" algn="l" rtl="0">
              <a:spcBef>
                <a:spcPts val="0"/>
              </a:spcBef>
              <a:buNone/>
              <a:defRPr sz="14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988138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62" name="Shape 62"/>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6" name="Shape 186"/>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6" name="Shape 216"/>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6" name="Shape 326"/>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 name="Shape 72"/>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09" name="Shape 109"/>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1" name="Shape 151"/>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0" name="Shape 160"/>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779463" y="685800"/>
            <a:ext cx="5299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88937" y="68263"/>
            <a:ext cx="6994525" cy="1104899"/>
          </a:xfrm>
          <a:prstGeom prst="rect">
            <a:avLst/>
          </a:prstGeom>
          <a:noFill/>
          <a:ln>
            <a:noFill/>
          </a:ln>
        </p:spPr>
        <p:txBody>
          <a:bodyPr lIns="91425" tIns="91425" rIns="91425" bIns="91425" anchor="ctr" anchorCtr="0"/>
          <a:lstStyle>
            <a:lvl1pPr marL="34925" marR="0" lvl="0" indent="-34925" algn="ctr" rtl="0">
              <a:spcBef>
                <a:spcPts val="0"/>
              </a:spcBef>
              <a:spcAft>
                <a:spcPts val="0"/>
              </a:spcAft>
              <a:buNone/>
              <a:defRPr sz="3500" b="0" i="0" u="none" strike="noStrike" cap="none">
                <a:solidFill>
                  <a:schemeClr val="dk1"/>
                </a:solidFill>
                <a:latin typeface="Calibri"/>
                <a:ea typeface="Calibri"/>
                <a:cs typeface="Calibri"/>
                <a:sym typeface="Calibri"/>
              </a:defRPr>
            </a:lvl1pPr>
            <a:lvl2pPr marL="34925" marR="0" lvl="1" indent="-34925" algn="ctr" rtl="0">
              <a:spcBef>
                <a:spcPts val="0"/>
              </a:spcBef>
              <a:spcAft>
                <a:spcPts val="0"/>
              </a:spcAft>
              <a:buNone/>
              <a:defRPr sz="3500" b="0" i="0" u="none" strike="noStrike" cap="none">
                <a:solidFill>
                  <a:schemeClr val="dk1"/>
                </a:solidFill>
                <a:latin typeface="Calibri"/>
                <a:ea typeface="Calibri"/>
                <a:cs typeface="Calibri"/>
                <a:sym typeface="Calibri"/>
              </a:defRPr>
            </a:lvl2pPr>
            <a:lvl3pPr marL="34925" marR="0" lvl="2" indent="-34925" algn="ctr" rtl="0">
              <a:spcBef>
                <a:spcPts val="0"/>
              </a:spcBef>
              <a:spcAft>
                <a:spcPts val="0"/>
              </a:spcAft>
              <a:buNone/>
              <a:defRPr sz="3500" b="0" i="0" u="none" strike="noStrike" cap="none">
                <a:solidFill>
                  <a:schemeClr val="dk1"/>
                </a:solidFill>
                <a:latin typeface="Calibri"/>
                <a:ea typeface="Calibri"/>
                <a:cs typeface="Calibri"/>
                <a:sym typeface="Calibri"/>
              </a:defRPr>
            </a:lvl3pPr>
            <a:lvl4pPr marL="34925" marR="0" lvl="3" indent="-34925" algn="ctr" rtl="0">
              <a:spcBef>
                <a:spcPts val="0"/>
              </a:spcBef>
              <a:spcAft>
                <a:spcPts val="0"/>
              </a:spcAft>
              <a:buNone/>
              <a:defRPr sz="3500" b="0" i="0" u="none" strike="noStrike" cap="none">
                <a:solidFill>
                  <a:schemeClr val="dk1"/>
                </a:solidFill>
                <a:latin typeface="Calibri"/>
                <a:ea typeface="Calibri"/>
                <a:cs typeface="Calibri"/>
                <a:sym typeface="Calibri"/>
              </a:defRPr>
            </a:lvl4pPr>
            <a:lvl5pPr marL="34925" marR="0" lvl="4" indent="-34925" algn="ctr" rtl="0">
              <a:spcBef>
                <a:spcPts val="0"/>
              </a:spcBef>
              <a:spcAft>
                <a:spcPts val="0"/>
              </a:spcAft>
              <a:buNone/>
              <a:defRPr sz="3500" b="0" i="0" u="none" strike="noStrike" cap="none">
                <a:solidFill>
                  <a:schemeClr val="dk1"/>
                </a:solidFill>
                <a:latin typeface="Calibri"/>
                <a:ea typeface="Calibri"/>
                <a:cs typeface="Calibri"/>
                <a:sym typeface="Calibri"/>
              </a:defRPr>
            </a:lvl5pPr>
            <a:lvl6pPr marL="492125" marR="0" lvl="5" indent="-9525" algn="ctr" rtl="0">
              <a:spcBef>
                <a:spcPts val="0"/>
              </a:spcBef>
              <a:spcAft>
                <a:spcPts val="0"/>
              </a:spcAft>
              <a:buNone/>
              <a:defRPr sz="3500" b="0" i="0" u="none" strike="noStrike" cap="none">
                <a:solidFill>
                  <a:schemeClr val="dk1"/>
                </a:solidFill>
                <a:latin typeface="Calibri"/>
                <a:ea typeface="Calibri"/>
                <a:cs typeface="Calibri"/>
                <a:sym typeface="Calibri"/>
              </a:defRPr>
            </a:lvl6pPr>
            <a:lvl7pPr marL="949325" marR="0" lvl="6" indent="-9525" algn="ctr" rtl="0">
              <a:spcBef>
                <a:spcPts val="0"/>
              </a:spcBef>
              <a:spcAft>
                <a:spcPts val="0"/>
              </a:spcAft>
              <a:buNone/>
              <a:defRPr sz="3500" b="0" i="0" u="none" strike="noStrike" cap="none">
                <a:solidFill>
                  <a:schemeClr val="dk1"/>
                </a:solidFill>
                <a:latin typeface="Calibri"/>
                <a:ea typeface="Calibri"/>
                <a:cs typeface="Calibri"/>
                <a:sym typeface="Calibri"/>
              </a:defRPr>
            </a:lvl7pPr>
            <a:lvl8pPr marL="1406525" marR="0" lvl="7" indent="-9525" algn="ctr" rtl="0">
              <a:spcBef>
                <a:spcPts val="0"/>
              </a:spcBef>
              <a:spcAft>
                <a:spcPts val="0"/>
              </a:spcAft>
              <a:buNone/>
              <a:defRPr sz="3500" b="0" i="0" u="none" strike="noStrike" cap="none">
                <a:solidFill>
                  <a:schemeClr val="dk1"/>
                </a:solidFill>
                <a:latin typeface="Calibri"/>
                <a:ea typeface="Calibri"/>
                <a:cs typeface="Calibri"/>
                <a:sym typeface="Calibri"/>
              </a:defRPr>
            </a:lvl8pPr>
            <a:lvl9pPr marL="1863725" marR="0" lvl="8" indent="-9525" algn="ctr" rtl="0">
              <a:spcBef>
                <a:spcPts val="0"/>
              </a:spcBef>
              <a:spcAft>
                <a:spcPts val="0"/>
              </a:spcAft>
              <a:buNone/>
              <a:defRPr sz="35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body" idx="1"/>
          </p:nvPr>
        </p:nvSpPr>
        <p:spPr>
          <a:xfrm>
            <a:off x="388937" y="1173162"/>
            <a:ext cx="6994525" cy="3856037"/>
          </a:xfrm>
          <a:prstGeom prst="rect">
            <a:avLst/>
          </a:prstGeom>
          <a:noFill/>
          <a:ln>
            <a:noFill/>
          </a:ln>
        </p:spPr>
        <p:txBody>
          <a:bodyPr lIns="91425" tIns="91425" rIns="91425" bIns="91425" anchor="t" anchorCtr="0"/>
          <a:lstStyle>
            <a:lvl1pPr marL="307975" marR="0" lvl="0" indent="-117475" algn="l" rtl="0">
              <a:spcBef>
                <a:spcPts val="600"/>
              </a:spcBef>
              <a:spcAft>
                <a:spcPts val="0"/>
              </a:spcAft>
              <a:buClr>
                <a:srgbClr val="000000"/>
              </a:buClr>
              <a:buSzPct val="100000"/>
              <a:buFont typeface="Arial"/>
              <a:buChar char="•"/>
              <a:defRPr sz="2600" b="0" i="0" u="none" strike="noStrike" cap="none">
                <a:solidFill>
                  <a:schemeClr val="dk1"/>
                </a:solidFill>
                <a:latin typeface="Calibri"/>
                <a:ea typeface="Calibri"/>
                <a:cs typeface="Calibri"/>
                <a:sym typeface="Calibri"/>
              </a:defRPr>
            </a:lvl1pPr>
            <a:lvl2pPr marL="590550" marR="0" lvl="1" indent="-95250" algn="l" rtl="0">
              <a:spcBef>
                <a:spcPts val="500"/>
              </a:spcBef>
              <a:spcAft>
                <a:spcPts val="0"/>
              </a:spcAft>
              <a:buClr>
                <a:srgbClr val="000000"/>
              </a:buClr>
              <a:buSzPct val="100000"/>
              <a:buFont typeface="Arial"/>
              <a:buChar char="–"/>
              <a:defRPr sz="2200" b="0" i="0" u="none" strike="noStrike" cap="none">
                <a:solidFill>
                  <a:schemeClr val="dk1"/>
                </a:solidFill>
                <a:latin typeface="Calibri"/>
                <a:ea typeface="Calibri"/>
                <a:cs typeface="Calibri"/>
                <a:sym typeface="Calibri"/>
              </a:defRPr>
            </a:lvl2pPr>
            <a:lvl3pPr marL="911225" marR="0" lvl="2" indent="-66675" algn="l" rtl="0">
              <a:spcBef>
                <a:spcPts val="500"/>
              </a:spcBef>
              <a:spcAft>
                <a:spcPts val="0"/>
              </a:spcAft>
              <a:buClr>
                <a:srgbClr val="000000"/>
              </a:buClr>
              <a:buSzPct val="100000"/>
              <a:buFont typeface="Arial"/>
              <a:buChar char="•"/>
              <a:defRPr sz="1900" b="0" i="0" u="none" strike="noStrike" cap="none">
                <a:solidFill>
                  <a:schemeClr val="dk1"/>
                </a:solidFill>
                <a:latin typeface="Calibri"/>
                <a:ea typeface="Calibri"/>
                <a:cs typeface="Calibri"/>
                <a:sym typeface="Calibri"/>
              </a:defRPr>
            </a:lvl3pPr>
            <a:lvl4pPr marL="1276350" marR="0" lvl="3" indent="-82550"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4pPr>
            <a:lvl5pPr marL="1641475" marR="0" lvl="4"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5pPr>
            <a:lvl6pPr marL="2098675" marR="0" lvl="5"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6pPr>
            <a:lvl7pPr marL="2555875" marR="0" lvl="6"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7pPr>
            <a:lvl8pPr marL="3013075" marR="0" lvl="7"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8pPr>
            <a:lvl9pPr marL="3470275" marR="0" lvl="8"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367462" y="4673600"/>
            <a:ext cx="217487" cy="24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000" b="0" i="0" u="none" strike="noStrike" cap="none">
                <a:solidFill>
                  <a:srgbClr val="898989"/>
                </a:solidFill>
                <a:latin typeface="Calibri"/>
                <a:ea typeface="Calibri"/>
                <a:cs typeface="Calibri"/>
                <a:sym typeface="Calibri"/>
              </a:rPr>
              <a:t>‹#›</a:t>
            </a:fld>
            <a:endParaRPr lang="en-US" sz="10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388937" y="68263"/>
            <a:ext cx="6994525" cy="1104899"/>
          </a:xfrm>
          <a:prstGeom prst="rect">
            <a:avLst/>
          </a:prstGeom>
          <a:noFill/>
          <a:ln>
            <a:noFill/>
          </a:ln>
        </p:spPr>
        <p:txBody>
          <a:bodyPr lIns="91425" tIns="91425" rIns="91425" bIns="91425" anchor="ctr" anchorCtr="0"/>
          <a:lstStyle>
            <a:lvl1pPr marL="34925" marR="0" lvl="0" indent="-34925" algn="ctr" rtl="0">
              <a:spcBef>
                <a:spcPts val="0"/>
              </a:spcBef>
              <a:spcAft>
                <a:spcPts val="0"/>
              </a:spcAft>
              <a:buNone/>
              <a:defRPr sz="3500" b="0" i="0" u="none" strike="noStrike" cap="none">
                <a:solidFill>
                  <a:schemeClr val="dk1"/>
                </a:solidFill>
                <a:latin typeface="Calibri"/>
                <a:ea typeface="Calibri"/>
                <a:cs typeface="Calibri"/>
                <a:sym typeface="Calibri"/>
              </a:defRPr>
            </a:lvl1pPr>
            <a:lvl2pPr marL="34925" marR="0" lvl="1" indent="-34925" algn="ctr" rtl="0">
              <a:spcBef>
                <a:spcPts val="0"/>
              </a:spcBef>
              <a:spcAft>
                <a:spcPts val="0"/>
              </a:spcAft>
              <a:buNone/>
              <a:defRPr sz="3500" b="0" i="0" u="none" strike="noStrike" cap="none">
                <a:solidFill>
                  <a:schemeClr val="dk1"/>
                </a:solidFill>
                <a:latin typeface="Calibri"/>
                <a:ea typeface="Calibri"/>
                <a:cs typeface="Calibri"/>
                <a:sym typeface="Calibri"/>
              </a:defRPr>
            </a:lvl2pPr>
            <a:lvl3pPr marL="34925" marR="0" lvl="2" indent="-34925" algn="ctr" rtl="0">
              <a:spcBef>
                <a:spcPts val="0"/>
              </a:spcBef>
              <a:spcAft>
                <a:spcPts val="0"/>
              </a:spcAft>
              <a:buNone/>
              <a:defRPr sz="3500" b="0" i="0" u="none" strike="noStrike" cap="none">
                <a:solidFill>
                  <a:schemeClr val="dk1"/>
                </a:solidFill>
                <a:latin typeface="Calibri"/>
                <a:ea typeface="Calibri"/>
                <a:cs typeface="Calibri"/>
                <a:sym typeface="Calibri"/>
              </a:defRPr>
            </a:lvl3pPr>
            <a:lvl4pPr marL="34925" marR="0" lvl="3" indent="-34925" algn="ctr" rtl="0">
              <a:spcBef>
                <a:spcPts val="0"/>
              </a:spcBef>
              <a:spcAft>
                <a:spcPts val="0"/>
              </a:spcAft>
              <a:buNone/>
              <a:defRPr sz="3500" b="0" i="0" u="none" strike="noStrike" cap="none">
                <a:solidFill>
                  <a:schemeClr val="dk1"/>
                </a:solidFill>
                <a:latin typeface="Calibri"/>
                <a:ea typeface="Calibri"/>
                <a:cs typeface="Calibri"/>
                <a:sym typeface="Calibri"/>
              </a:defRPr>
            </a:lvl4pPr>
            <a:lvl5pPr marL="34925" marR="0" lvl="4" indent="-34925" algn="ctr" rtl="0">
              <a:spcBef>
                <a:spcPts val="0"/>
              </a:spcBef>
              <a:spcAft>
                <a:spcPts val="0"/>
              </a:spcAft>
              <a:buNone/>
              <a:defRPr sz="3500" b="0" i="0" u="none" strike="noStrike" cap="none">
                <a:solidFill>
                  <a:schemeClr val="dk1"/>
                </a:solidFill>
                <a:latin typeface="Calibri"/>
                <a:ea typeface="Calibri"/>
                <a:cs typeface="Calibri"/>
                <a:sym typeface="Calibri"/>
              </a:defRPr>
            </a:lvl5pPr>
            <a:lvl6pPr marL="492125" marR="0" lvl="5" indent="-9525" algn="ctr" rtl="0">
              <a:spcBef>
                <a:spcPts val="0"/>
              </a:spcBef>
              <a:spcAft>
                <a:spcPts val="0"/>
              </a:spcAft>
              <a:buNone/>
              <a:defRPr sz="3500" b="0" i="0" u="none" strike="noStrike" cap="none">
                <a:solidFill>
                  <a:schemeClr val="dk1"/>
                </a:solidFill>
                <a:latin typeface="Calibri"/>
                <a:ea typeface="Calibri"/>
                <a:cs typeface="Calibri"/>
                <a:sym typeface="Calibri"/>
              </a:defRPr>
            </a:lvl6pPr>
            <a:lvl7pPr marL="949325" marR="0" lvl="6" indent="-9525" algn="ctr" rtl="0">
              <a:spcBef>
                <a:spcPts val="0"/>
              </a:spcBef>
              <a:spcAft>
                <a:spcPts val="0"/>
              </a:spcAft>
              <a:buNone/>
              <a:defRPr sz="3500" b="0" i="0" u="none" strike="noStrike" cap="none">
                <a:solidFill>
                  <a:schemeClr val="dk1"/>
                </a:solidFill>
                <a:latin typeface="Calibri"/>
                <a:ea typeface="Calibri"/>
                <a:cs typeface="Calibri"/>
                <a:sym typeface="Calibri"/>
              </a:defRPr>
            </a:lvl7pPr>
            <a:lvl8pPr marL="1406525" marR="0" lvl="7" indent="-9525" algn="ctr" rtl="0">
              <a:spcBef>
                <a:spcPts val="0"/>
              </a:spcBef>
              <a:spcAft>
                <a:spcPts val="0"/>
              </a:spcAft>
              <a:buNone/>
              <a:defRPr sz="3500" b="0" i="0" u="none" strike="noStrike" cap="none">
                <a:solidFill>
                  <a:schemeClr val="dk1"/>
                </a:solidFill>
                <a:latin typeface="Calibri"/>
                <a:ea typeface="Calibri"/>
                <a:cs typeface="Calibri"/>
                <a:sym typeface="Calibri"/>
              </a:defRPr>
            </a:lvl8pPr>
            <a:lvl9pPr marL="1863725" marR="0" lvl="8" indent="-9525" algn="ctr" rtl="0">
              <a:spcBef>
                <a:spcPts val="0"/>
              </a:spcBef>
              <a:spcAft>
                <a:spcPts val="0"/>
              </a:spcAft>
              <a:buNone/>
              <a:defRPr sz="35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1"/>
          </p:nvPr>
        </p:nvSpPr>
        <p:spPr>
          <a:xfrm rot="5400000">
            <a:off x="1958182" y="-396081"/>
            <a:ext cx="3856037" cy="6994525"/>
          </a:xfrm>
          <a:prstGeom prst="rect">
            <a:avLst/>
          </a:prstGeom>
          <a:noFill/>
          <a:ln>
            <a:noFill/>
          </a:ln>
        </p:spPr>
        <p:txBody>
          <a:bodyPr lIns="91425" tIns="91425" rIns="91425" bIns="91425" anchor="t" anchorCtr="0"/>
          <a:lstStyle>
            <a:lvl1pPr marL="307975" marR="0" lvl="0" indent="-117475" algn="l" rtl="0">
              <a:spcBef>
                <a:spcPts val="600"/>
              </a:spcBef>
              <a:spcAft>
                <a:spcPts val="0"/>
              </a:spcAft>
              <a:buClr>
                <a:srgbClr val="000000"/>
              </a:buClr>
              <a:buSzPct val="100000"/>
              <a:buFont typeface="Arial"/>
              <a:buChar char="•"/>
              <a:defRPr sz="2600" b="0" i="0" u="none" strike="noStrike" cap="none">
                <a:solidFill>
                  <a:schemeClr val="dk1"/>
                </a:solidFill>
                <a:latin typeface="Calibri"/>
                <a:ea typeface="Calibri"/>
                <a:cs typeface="Calibri"/>
                <a:sym typeface="Calibri"/>
              </a:defRPr>
            </a:lvl1pPr>
            <a:lvl2pPr marL="590550" marR="0" lvl="1" indent="-95250" algn="l" rtl="0">
              <a:spcBef>
                <a:spcPts val="500"/>
              </a:spcBef>
              <a:spcAft>
                <a:spcPts val="0"/>
              </a:spcAft>
              <a:buClr>
                <a:srgbClr val="000000"/>
              </a:buClr>
              <a:buSzPct val="100000"/>
              <a:buFont typeface="Arial"/>
              <a:buChar char="–"/>
              <a:defRPr sz="2200" b="0" i="0" u="none" strike="noStrike" cap="none">
                <a:solidFill>
                  <a:schemeClr val="dk1"/>
                </a:solidFill>
                <a:latin typeface="Calibri"/>
                <a:ea typeface="Calibri"/>
                <a:cs typeface="Calibri"/>
                <a:sym typeface="Calibri"/>
              </a:defRPr>
            </a:lvl2pPr>
            <a:lvl3pPr marL="911225" marR="0" lvl="2" indent="-66675" algn="l" rtl="0">
              <a:spcBef>
                <a:spcPts val="500"/>
              </a:spcBef>
              <a:spcAft>
                <a:spcPts val="0"/>
              </a:spcAft>
              <a:buClr>
                <a:srgbClr val="000000"/>
              </a:buClr>
              <a:buSzPct val="100000"/>
              <a:buFont typeface="Arial"/>
              <a:buChar char="•"/>
              <a:defRPr sz="1900" b="0" i="0" u="none" strike="noStrike" cap="none">
                <a:solidFill>
                  <a:schemeClr val="dk1"/>
                </a:solidFill>
                <a:latin typeface="Calibri"/>
                <a:ea typeface="Calibri"/>
                <a:cs typeface="Calibri"/>
                <a:sym typeface="Calibri"/>
              </a:defRPr>
            </a:lvl3pPr>
            <a:lvl4pPr marL="1276350" marR="0" lvl="3" indent="-82550"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4pPr>
            <a:lvl5pPr marL="1641475" marR="0" lvl="4"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5pPr>
            <a:lvl6pPr marL="2098675" marR="0" lvl="5"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6pPr>
            <a:lvl7pPr marL="2555875" marR="0" lvl="6"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7pPr>
            <a:lvl8pPr marL="3013075" marR="0" lvl="7"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8pPr>
            <a:lvl9pPr marL="3470275" marR="0" lvl="8"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367462" y="4673600"/>
            <a:ext cx="217487" cy="24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000">
                <a:solidFill>
                  <a:srgbClr val="898989"/>
                </a:solidFill>
                <a:latin typeface="Calibri"/>
                <a:ea typeface="Calibri"/>
                <a:cs typeface="Calibri"/>
                <a:sym typeface="Calibri"/>
              </a:rPr>
              <a:t>‹#›</a:t>
            </a:fld>
            <a:endParaRPr lang="en-US" sz="1000">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rot="5400000">
            <a:off x="4029075" y="1674812"/>
            <a:ext cx="4960936" cy="1747838"/>
          </a:xfrm>
          <a:prstGeom prst="rect">
            <a:avLst/>
          </a:prstGeom>
          <a:noFill/>
          <a:ln>
            <a:noFill/>
          </a:ln>
        </p:spPr>
        <p:txBody>
          <a:bodyPr lIns="91425" tIns="91425" rIns="91425" bIns="91425" anchor="ctr" anchorCtr="0"/>
          <a:lstStyle>
            <a:lvl1pPr marL="34925" marR="0" lvl="0" indent="-34925" algn="ctr" rtl="0">
              <a:spcBef>
                <a:spcPts val="0"/>
              </a:spcBef>
              <a:spcAft>
                <a:spcPts val="0"/>
              </a:spcAft>
              <a:buNone/>
              <a:defRPr sz="3500" b="0" i="0" u="none" strike="noStrike" cap="none">
                <a:solidFill>
                  <a:schemeClr val="dk1"/>
                </a:solidFill>
                <a:latin typeface="Calibri"/>
                <a:ea typeface="Calibri"/>
                <a:cs typeface="Calibri"/>
                <a:sym typeface="Calibri"/>
              </a:defRPr>
            </a:lvl1pPr>
            <a:lvl2pPr marL="34925" marR="0" lvl="1" indent="-34925" algn="ctr" rtl="0">
              <a:spcBef>
                <a:spcPts val="0"/>
              </a:spcBef>
              <a:spcAft>
                <a:spcPts val="0"/>
              </a:spcAft>
              <a:buNone/>
              <a:defRPr sz="3500" b="0" i="0" u="none" strike="noStrike" cap="none">
                <a:solidFill>
                  <a:schemeClr val="dk1"/>
                </a:solidFill>
                <a:latin typeface="Calibri"/>
                <a:ea typeface="Calibri"/>
                <a:cs typeface="Calibri"/>
                <a:sym typeface="Calibri"/>
              </a:defRPr>
            </a:lvl2pPr>
            <a:lvl3pPr marL="34925" marR="0" lvl="2" indent="-34925" algn="ctr" rtl="0">
              <a:spcBef>
                <a:spcPts val="0"/>
              </a:spcBef>
              <a:spcAft>
                <a:spcPts val="0"/>
              </a:spcAft>
              <a:buNone/>
              <a:defRPr sz="3500" b="0" i="0" u="none" strike="noStrike" cap="none">
                <a:solidFill>
                  <a:schemeClr val="dk1"/>
                </a:solidFill>
                <a:latin typeface="Calibri"/>
                <a:ea typeface="Calibri"/>
                <a:cs typeface="Calibri"/>
                <a:sym typeface="Calibri"/>
              </a:defRPr>
            </a:lvl3pPr>
            <a:lvl4pPr marL="34925" marR="0" lvl="3" indent="-34925" algn="ctr" rtl="0">
              <a:spcBef>
                <a:spcPts val="0"/>
              </a:spcBef>
              <a:spcAft>
                <a:spcPts val="0"/>
              </a:spcAft>
              <a:buNone/>
              <a:defRPr sz="3500" b="0" i="0" u="none" strike="noStrike" cap="none">
                <a:solidFill>
                  <a:schemeClr val="dk1"/>
                </a:solidFill>
                <a:latin typeface="Calibri"/>
                <a:ea typeface="Calibri"/>
                <a:cs typeface="Calibri"/>
                <a:sym typeface="Calibri"/>
              </a:defRPr>
            </a:lvl4pPr>
            <a:lvl5pPr marL="34925" marR="0" lvl="4" indent="-34925" algn="ctr" rtl="0">
              <a:spcBef>
                <a:spcPts val="0"/>
              </a:spcBef>
              <a:spcAft>
                <a:spcPts val="0"/>
              </a:spcAft>
              <a:buNone/>
              <a:defRPr sz="3500" b="0" i="0" u="none" strike="noStrike" cap="none">
                <a:solidFill>
                  <a:schemeClr val="dk1"/>
                </a:solidFill>
                <a:latin typeface="Calibri"/>
                <a:ea typeface="Calibri"/>
                <a:cs typeface="Calibri"/>
                <a:sym typeface="Calibri"/>
              </a:defRPr>
            </a:lvl5pPr>
            <a:lvl6pPr marL="492125" marR="0" lvl="5" indent="-9525" algn="ctr" rtl="0">
              <a:spcBef>
                <a:spcPts val="0"/>
              </a:spcBef>
              <a:spcAft>
                <a:spcPts val="0"/>
              </a:spcAft>
              <a:buNone/>
              <a:defRPr sz="3500" b="0" i="0" u="none" strike="noStrike" cap="none">
                <a:solidFill>
                  <a:schemeClr val="dk1"/>
                </a:solidFill>
                <a:latin typeface="Calibri"/>
                <a:ea typeface="Calibri"/>
                <a:cs typeface="Calibri"/>
                <a:sym typeface="Calibri"/>
              </a:defRPr>
            </a:lvl6pPr>
            <a:lvl7pPr marL="949325" marR="0" lvl="6" indent="-9525" algn="ctr" rtl="0">
              <a:spcBef>
                <a:spcPts val="0"/>
              </a:spcBef>
              <a:spcAft>
                <a:spcPts val="0"/>
              </a:spcAft>
              <a:buNone/>
              <a:defRPr sz="3500" b="0" i="0" u="none" strike="noStrike" cap="none">
                <a:solidFill>
                  <a:schemeClr val="dk1"/>
                </a:solidFill>
                <a:latin typeface="Calibri"/>
                <a:ea typeface="Calibri"/>
                <a:cs typeface="Calibri"/>
                <a:sym typeface="Calibri"/>
              </a:defRPr>
            </a:lvl7pPr>
            <a:lvl8pPr marL="1406525" marR="0" lvl="7" indent="-9525" algn="ctr" rtl="0">
              <a:spcBef>
                <a:spcPts val="0"/>
              </a:spcBef>
              <a:spcAft>
                <a:spcPts val="0"/>
              </a:spcAft>
              <a:buNone/>
              <a:defRPr sz="3500" b="0" i="0" u="none" strike="noStrike" cap="none">
                <a:solidFill>
                  <a:schemeClr val="dk1"/>
                </a:solidFill>
                <a:latin typeface="Calibri"/>
                <a:ea typeface="Calibri"/>
                <a:cs typeface="Calibri"/>
                <a:sym typeface="Calibri"/>
              </a:defRPr>
            </a:lvl8pPr>
            <a:lvl9pPr marL="1863725" marR="0" lvl="8" indent="-9525" algn="ctr" rtl="0">
              <a:spcBef>
                <a:spcPts val="0"/>
              </a:spcBef>
              <a:spcAft>
                <a:spcPts val="0"/>
              </a:spcAft>
              <a:buNone/>
              <a:defRPr sz="35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rot="5400000">
            <a:off x="455613" y="1587"/>
            <a:ext cx="4960936" cy="5094287"/>
          </a:xfrm>
          <a:prstGeom prst="rect">
            <a:avLst/>
          </a:prstGeom>
          <a:noFill/>
          <a:ln>
            <a:noFill/>
          </a:ln>
        </p:spPr>
        <p:txBody>
          <a:bodyPr lIns="91425" tIns="91425" rIns="91425" bIns="91425" anchor="t" anchorCtr="0"/>
          <a:lstStyle>
            <a:lvl1pPr marL="307975" marR="0" lvl="0" indent="-117475" algn="l" rtl="0">
              <a:spcBef>
                <a:spcPts val="600"/>
              </a:spcBef>
              <a:spcAft>
                <a:spcPts val="0"/>
              </a:spcAft>
              <a:buClr>
                <a:srgbClr val="000000"/>
              </a:buClr>
              <a:buSzPct val="100000"/>
              <a:buFont typeface="Arial"/>
              <a:buChar char="•"/>
              <a:defRPr sz="2600" b="0" i="0" u="none" strike="noStrike" cap="none">
                <a:solidFill>
                  <a:schemeClr val="dk1"/>
                </a:solidFill>
                <a:latin typeface="Calibri"/>
                <a:ea typeface="Calibri"/>
                <a:cs typeface="Calibri"/>
                <a:sym typeface="Calibri"/>
              </a:defRPr>
            </a:lvl1pPr>
            <a:lvl2pPr marL="590550" marR="0" lvl="1" indent="-95250" algn="l" rtl="0">
              <a:spcBef>
                <a:spcPts val="500"/>
              </a:spcBef>
              <a:spcAft>
                <a:spcPts val="0"/>
              </a:spcAft>
              <a:buClr>
                <a:srgbClr val="000000"/>
              </a:buClr>
              <a:buSzPct val="100000"/>
              <a:buFont typeface="Arial"/>
              <a:buChar char="–"/>
              <a:defRPr sz="2200" b="0" i="0" u="none" strike="noStrike" cap="none">
                <a:solidFill>
                  <a:schemeClr val="dk1"/>
                </a:solidFill>
                <a:latin typeface="Calibri"/>
                <a:ea typeface="Calibri"/>
                <a:cs typeface="Calibri"/>
                <a:sym typeface="Calibri"/>
              </a:defRPr>
            </a:lvl2pPr>
            <a:lvl3pPr marL="911225" marR="0" lvl="2" indent="-66675" algn="l" rtl="0">
              <a:spcBef>
                <a:spcPts val="500"/>
              </a:spcBef>
              <a:spcAft>
                <a:spcPts val="0"/>
              </a:spcAft>
              <a:buClr>
                <a:srgbClr val="000000"/>
              </a:buClr>
              <a:buSzPct val="100000"/>
              <a:buFont typeface="Arial"/>
              <a:buChar char="•"/>
              <a:defRPr sz="1900" b="0" i="0" u="none" strike="noStrike" cap="none">
                <a:solidFill>
                  <a:schemeClr val="dk1"/>
                </a:solidFill>
                <a:latin typeface="Calibri"/>
                <a:ea typeface="Calibri"/>
                <a:cs typeface="Calibri"/>
                <a:sym typeface="Calibri"/>
              </a:defRPr>
            </a:lvl3pPr>
            <a:lvl4pPr marL="1276350" marR="0" lvl="3" indent="-82550"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4pPr>
            <a:lvl5pPr marL="1641475" marR="0" lvl="4"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5pPr>
            <a:lvl6pPr marL="2098675" marR="0" lvl="5"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6pPr>
            <a:lvl7pPr marL="2555875" marR="0" lvl="6"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7pPr>
            <a:lvl8pPr marL="3013075" marR="0" lvl="7"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8pPr>
            <a:lvl9pPr marL="3470275" marR="0" lvl="8"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367462" y="4673600"/>
            <a:ext cx="217487" cy="24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000">
                <a:solidFill>
                  <a:srgbClr val="898989"/>
                </a:solidFill>
                <a:latin typeface="Calibri"/>
                <a:ea typeface="Calibri"/>
                <a:cs typeface="Calibri"/>
                <a:sym typeface="Calibri"/>
              </a:rPr>
              <a:t>‹#›</a:t>
            </a:fld>
            <a:endParaRPr lang="en-US" sz="1000">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582612" y="1562100"/>
            <a:ext cx="6607174" cy="1077913"/>
          </a:xfrm>
          <a:prstGeom prst="rect">
            <a:avLst/>
          </a:prstGeom>
          <a:noFill/>
          <a:ln>
            <a:noFill/>
          </a:ln>
        </p:spPr>
        <p:txBody>
          <a:bodyPr lIns="91425" tIns="91425" rIns="91425" bIns="91425" anchor="ctr" anchorCtr="0"/>
          <a:lstStyle>
            <a:lvl1pPr marL="34925" marR="0" lvl="0" indent="-34925" algn="ctr" rtl="0">
              <a:spcBef>
                <a:spcPts val="0"/>
              </a:spcBef>
              <a:spcAft>
                <a:spcPts val="0"/>
              </a:spcAft>
              <a:buNone/>
              <a:defRPr sz="3500" b="0" i="0" u="none" strike="noStrike" cap="none">
                <a:solidFill>
                  <a:schemeClr val="dk1"/>
                </a:solidFill>
                <a:latin typeface="Calibri"/>
                <a:ea typeface="Calibri"/>
                <a:cs typeface="Calibri"/>
                <a:sym typeface="Calibri"/>
              </a:defRPr>
            </a:lvl1pPr>
            <a:lvl2pPr marL="34925" marR="0" lvl="1" indent="-34925" algn="ctr" rtl="0">
              <a:spcBef>
                <a:spcPts val="0"/>
              </a:spcBef>
              <a:spcAft>
                <a:spcPts val="0"/>
              </a:spcAft>
              <a:buNone/>
              <a:defRPr sz="3500" b="0" i="0" u="none" strike="noStrike" cap="none">
                <a:solidFill>
                  <a:schemeClr val="dk1"/>
                </a:solidFill>
                <a:latin typeface="Calibri"/>
                <a:ea typeface="Calibri"/>
                <a:cs typeface="Calibri"/>
                <a:sym typeface="Calibri"/>
              </a:defRPr>
            </a:lvl2pPr>
            <a:lvl3pPr marL="34925" marR="0" lvl="2" indent="-34925" algn="ctr" rtl="0">
              <a:spcBef>
                <a:spcPts val="0"/>
              </a:spcBef>
              <a:spcAft>
                <a:spcPts val="0"/>
              </a:spcAft>
              <a:buNone/>
              <a:defRPr sz="3500" b="0" i="0" u="none" strike="noStrike" cap="none">
                <a:solidFill>
                  <a:schemeClr val="dk1"/>
                </a:solidFill>
                <a:latin typeface="Calibri"/>
                <a:ea typeface="Calibri"/>
                <a:cs typeface="Calibri"/>
                <a:sym typeface="Calibri"/>
              </a:defRPr>
            </a:lvl3pPr>
            <a:lvl4pPr marL="34925" marR="0" lvl="3" indent="-34925" algn="ctr" rtl="0">
              <a:spcBef>
                <a:spcPts val="0"/>
              </a:spcBef>
              <a:spcAft>
                <a:spcPts val="0"/>
              </a:spcAft>
              <a:buNone/>
              <a:defRPr sz="3500" b="0" i="0" u="none" strike="noStrike" cap="none">
                <a:solidFill>
                  <a:schemeClr val="dk1"/>
                </a:solidFill>
                <a:latin typeface="Calibri"/>
                <a:ea typeface="Calibri"/>
                <a:cs typeface="Calibri"/>
                <a:sym typeface="Calibri"/>
              </a:defRPr>
            </a:lvl4pPr>
            <a:lvl5pPr marL="34925" marR="0" lvl="4" indent="-34925" algn="ctr" rtl="0">
              <a:spcBef>
                <a:spcPts val="0"/>
              </a:spcBef>
              <a:spcAft>
                <a:spcPts val="0"/>
              </a:spcAft>
              <a:buNone/>
              <a:defRPr sz="3500" b="0" i="0" u="none" strike="noStrike" cap="none">
                <a:solidFill>
                  <a:schemeClr val="dk1"/>
                </a:solidFill>
                <a:latin typeface="Calibri"/>
                <a:ea typeface="Calibri"/>
                <a:cs typeface="Calibri"/>
                <a:sym typeface="Calibri"/>
              </a:defRPr>
            </a:lvl5pPr>
            <a:lvl6pPr marL="492125" marR="0" lvl="5" indent="-9525" algn="ctr" rtl="0">
              <a:spcBef>
                <a:spcPts val="0"/>
              </a:spcBef>
              <a:spcAft>
                <a:spcPts val="0"/>
              </a:spcAft>
              <a:buNone/>
              <a:defRPr sz="3500" b="0" i="0" u="none" strike="noStrike" cap="none">
                <a:solidFill>
                  <a:schemeClr val="dk1"/>
                </a:solidFill>
                <a:latin typeface="Calibri"/>
                <a:ea typeface="Calibri"/>
                <a:cs typeface="Calibri"/>
                <a:sym typeface="Calibri"/>
              </a:defRPr>
            </a:lvl6pPr>
            <a:lvl7pPr marL="949325" marR="0" lvl="6" indent="-9525" algn="ctr" rtl="0">
              <a:spcBef>
                <a:spcPts val="0"/>
              </a:spcBef>
              <a:spcAft>
                <a:spcPts val="0"/>
              </a:spcAft>
              <a:buNone/>
              <a:defRPr sz="3500" b="0" i="0" u="none" strike="noStrike" cap="none">
                <a:solidFill>
                  <a:schemeClr val="dk1"/>
                </a:solidFill>
                <a:latin typeface="Calibri"/>
                <a:ea typeface="Calibri"/>
                <a:cs typeface="Calibri"/>
                <a:sym typeface="Calibri"/>
              </a:defRPr>
            </a:lvl7pPr>
            <a:lvl8pPr marL="1406525" marR="0" lvl="7" indent="-9525" algn="ctr" rtl="0">
              <a:spcBef>
                <a:spcPts val="0"/>
              </a:spcBef>
              <a:spcAft>
                <a:spcPts val="0"/>
              </a:spcAft>
              <a:buNone/>
              <a:defRPr sz="3500" b="0" i="0" u="none" strike="noStrike" cap="none">
                <a:solidFill>
                  <a:schemeClr val="dk1"/>
                </a:solidFill>
                <a:latin typeface="Calibri"/>
                <a:ea typeface="Calibri"/>
                <a:cs typeface="Calibri"/>
                <a:sym typeface="Calibri"/>
              </a:defRPr>
            </a:lvl8pPr>
            <a:lvl9pPr marL="1863725" marR="0" lvl="8" indent="-9525" algn="ctr" rtl="0">
              <a:spcBef>
                <a:spcPts val="0"/>
              </a:spcBef>
              <a:spcAft>
                <a:spcPts val="0"/>
              </a:spcAft>
              <a:buNone/>
              <a:defRPr sz="35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ubTitle" idx="1"/>
          </p:nvPr>
        </p:nvSpPr>
        <p:spPr>
          <a:xfrm>
            <a:off x="1165225" y="2849563"/>
            <a:ext cx="5441949" cy="1285874"/>
          </a:xfrm>
          <a:prstGeom prst="rect">
            <a:avLst/>
          </a:prstGeom>
          <a:noFill/>
          <a:ln>
            <a:noFill/>
          </a:ln>
        </p:spPr>
        <p:txBody>
          <a:bodyPr lIns="91425" tIns="91425" rIns="91425" bIns="91425" anchor="t" anchorCtr="0"/>
          <a:lstStyle>
            <a:lvl1pPr marL="0" marR="0" lvl="0" indent="0" algn="ctr" rtl="0">
              <a:spcBef>
                <a:spcPts val="600"/>
              </a:spcBef>
              <a:spcAft>
                <a:spcPts val="0"/>
              </a:spcAft>
              <a:buClr>
                <a:srgbClr val="000000"/>
              </a:buClr>
              <a:buFont typeface="Arial"/>
              <a:buNone/>
              <a:defRPr sz="2600" b="0" i="0" u="none" strike="noStrike" cap="none">
                <a:solidFill>
                  <a:schemeClr val="dk1"/>
                </a:solidFill>
                <a:latin typeface="Calibri"/>
                <a:ea typeface="Calibri"/>
                <a:cs typeface="Calibri"/>
                <a:sym typeface="Calibri"/>
              </a:defRPr>
            </a:lvl1pPr>
            <a:lvl2pPr marL="457200" marR="0" lvl="1" indent="0" algn="ctr" rtl="0">
              <a:spcBef>
                <a:spcPts val="500"/>
              </a:spcBef>
              <a:spcAft>
                <a:spcPts val="0"/>
              </a:spcAft>
              <a:buClr>
                <a:srgbClr val="000000"/>
              </a:buClr>
              <a:buFont typeface="Arial"/>
              <a:buNone/>
              <a:defRPr sz="2200" b="0" i="0" u="none" strike="noStrike" cap="none">
                <a:solidFill>
                  <a:schemeClr val="dk1"/>
                </a:solidFill>
                <a:latin typeface="Calibri"/>
                <a:ea typeface="Calibri"/>
                <a:cs typeface="Calibri"/>
                <a:sym typeface="Calibri"/>
              </a:defRPr>
            </a:lvl2pPr>
            <a:lvl3pPr marL="914400" marR="0" lvl="2" indent="0" algn="ctr" rtl="0">
              <a:spcBef>
                <a:spcPts val="500"/>
              </a:spcBef>
              <a:spcAft>
                <a:spcPts val="0"/>
              </a:spcAft>
              <a:buClr>
                <a:srgbClr val="000000"/>
              </a:buClr>
              <a:buFont typeface="Arial"/>
              <a:buNone/>
              <a:defRPr sz="1900" b="0" i="0" u="none" strike="noStrike" cap="none">
                <a:solidFill>
                  <a:schemeClr val="dk1"/>
                </a:solidFill>
                <a:latin typeface="Calibri"/>
                <a:ea typeface="Calibri"/>
                <a:cs typeface="Calibri"/>
                <a:sym typeface="Calibri"/>
              </a:defRPr>
            </a:lvl3pPr>
            <a:lvl4pPr marL="1371600" marR="0" lvl="3" indent="0" algn="ctr" rtl="0">
              <a:spcBef>
                <a:spcPts val="400"/>
              </a:spcBef>
              <a:spcAft>
                <a:spcPts val="0"/>
              </a:spcAft>
              <a:buClr>
                <a:srgbClr val="000000"/>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spcBef>
                <a:spcPts val="400"/>
              </a:spcBef>
              <a:spcAft>
                <a:spcPts val="0"/>
              </a:spcAft>
              <a:buClr>
                <a:srgbClr val="000000"/>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spcBef>
                <a:spcPts val="400"/>
              </a:spcBef>
              <a:spcAft>
                <a:spcPts val="0"/>
              </a:spcAft>
              <a:buClr>
                <a:srgbClr val="000000"/>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spcBef>
                <a:spcPts val="400"/>
              </a:spcBef>
              <a:spcAft>
                <a:spcPts val="0"/>
              </a:spcAft>
              <a:buClr>
                <a:srgbClr val="000000"/>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spcBef>
                <a:spcPts val="400"/>
              </a:spcBef>
              <a:spcAft>
                <a:spcPts val="0"/>
              </a:spcAft>
              <a:buClr>
                <a:srgbClr val="000000"/>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spcBef>
                <a:spcPts val="400"/>
              </a:spcBef>
              <a:spcAft>
                <a:spcPts val="0"/>
              </a:spcAft>
              <a:buClr>
                <a:srgbClr val="000000"/>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367462" y="4673600"/>
            <a:ext cx="217487" cy="24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000">
                <a:solidFill>
                  <a:srgbClr val="898989"/>
                </a:solidFill>
                <a:latin typeface="Calibri"/>
                <a:ea typeface="Calibri"/>
                <a:cs typeface="Calibri"/>
                <a:sym typeface="Calibri"/>
              </a:rPr>
              <a:t>‹#›</a:t>
            </a:fld>
            <a:endParaRPr lang="en-US" sz="1000">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14362" y="3232150"/>
            <a:ext cx="6605587" cy="998537"/>
          </a:xfrm>
          <a:prstGeom prst="rect">
            <a:avLst/>
          </a:prstGeom>
          <a:noFill/>
          <a:ln>
            <a:noFill/>
          </a:ln>
        </p:spPr>
        <p:txBody>
          <a:bodyPr lIns="91425" tIns="91425" rIns="91425" bIns="91425" anchor="t" anchorCtr="0"/>
          <a:lstStyle>
            <a:lvl1pPr marL="34925" marR="0" lvl="0" indent="-34925"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34925" marR="0" lvl="1" indent="-34925" algn="ctr" rtl="0">
              <a:spcBef>
                <a:spcPts val="0"/>
              </a:spcBef>
              <a:spcAft>
                <a:spcPts val="0"/>
              </a:spcAft>
              <a:buNone/>
              <a:defRPr sz="3500" b="0" i="0" u="none" strike="noStrike" cap="none">
                <a:solidFill>
                  <a:schemeClr val="dk1"/>
                </a:solidFill>
                <a:latin typeface="Calibri"/>
                <a:ea typeface="Calibri"/>
                <a:cs typeface="Calibri"/>
                <a:sym typeface="Calibri"/>
              </a:defRPr>
            </a:lvl2pPr>
            <a:lvl3pPr marL="34925" marR="0" lvl="2" indent="-34925" algn="ctr" rtl="0">
              <a:spcBef>
                <a:spcPts val="0"/>
              </a:spcBef>
              <a:spcAft>
                <a:spcPts val="0"/>
              </a:spcAft>
              <a:buNone/>
              <a:defRPr sz="3500" b="0" i="0" u="none" strike="noStrike" cap="none">
                <a:solidFill>
                  <a:schemeClr val="dk1"/>
                </a:solidFill>
                <a:latin typeface="Calibri"/>
                <a:ea typeface="Calibri"/>
                <a:cs typeface="Calibri"/>
                <a:sym typeface="Calibri"/>
              </a:defRPr>
            </a:lvl3pPr>
            <a:lvl4pPr marL="34925" marR="0" lvl="3" indent="-34925" algn="ctr" rtl="0">
              <a:spcBef>
                <a:spcPts val="0"/>
              </a:spcBef>
              <a:spcAft>
                <a:spcPts val="0"/>
              </a:spcAft>
              <a:buNone/>
              <a:defRPr sz="3500" b="0" i="0" u="none" strike="noStrike" cap="none">
                <a:solidFill>
                  <a:schemeClr val="dk1"/>
                </a:solidFill>
                <a:latin typeface="Calibri"/>
                <a:ea typeface="Calibri"/>
                <a:cs typeface="Calibri"/>
                <a:sym typeface="Calibri"/>
              </a:defRPr>
            </a:lvl4pPr>
            <a:lvl5pPr marL="34925" marR="0" lvl="4" indent="-34925" algn="ctr" rtl="0">
              <a:spcBef>
                <a:spcPts val="0"/>
              </a:spcBef>
              <a:spcAft>
                <a:spcPts val="0"/>
              </a:spcAft>
              <a:buNone/>
              <a:defRPr sz="3500" b="0" i="0" u="none" strike="noStrike" cap="none">
                <a:solidFill>
                  <a:schemeClr val="dk1"/>
                </a:solidFill>
                <a:latin typeface="Calibri"/>
                <a:ea typeface="Calibri"/>
                <a:cs typeface="Calibri"/>
                <a:sym typeface="Calibri"/>
              </a:defRPr>
            </a:lvl5pPr>
            <a:lvl6pPr marL="492125" marR="0" lvl="5" indent="-9525" algn="ctr" rtl="0">
              <a:spcBef>
                <a:spcPts val="0"/>
              </a:spcBef>
              <a:spcAft>
                <a:spcPts val="0"/>
              </a:spcAft>
              <a:buNone/>
              <a:defRPr sz="3500" b="0" i="0" u="none" strike="noStrike" cap="none">
                <a:solidFill>
                  <a:schemeClr val="dk1"/>
                </a:solidFill>
                <a:latin typeface="Calibri"/>
                <a:ea typeface="Calibri"/>
                <a:cs typeface="Calibri"/>
                <a:sym typeface="Calibri"/>
              </a:defRPr>
            </a:lvl6pPr>
            <a:lvl7pPr marL="949325" marR="0" lvl="6" indent="-9525" algn="ctr" rtl="0">
              <a:spcBef>
                <a:spcPts val="0"/>
              </a:spcBef>
              <a:spcAft>
                <a:spcPts val="0"/>
              </a:spcAft>
              <a:buNone/>
              <a:defRPr sz="3500" b="0" i="0" u="none" strike="noStrike" cap="none">
                <a:solidFill>
                  <a:schemeClr val="dk1"/>
                </a:solidFill>
                <a:latin typeface="Calibri"/>
                <a:ea typeface="Calibri"/>
                <a:cs typeface="Calibri"/>
                <a:sym typeface="Calibri"/>
              </a:defRPr>
            </a:lvl7pPr>
            <a:lvl8pPr marL="1406525" marR="0" lvl="7" indent="-9525" algn="ctr" rtl="0">
              <a:spcBef>
                <a:spcPts val="0"/>
              </a:spcBef>
              <a:spcAft>
                <a:spcPts val="0"/>
              </a:spcAft>
              <a:buNone/>
              <a:defRPr sz="3500" b="0" i="0" u="none" strike="noStrike" cap="none">
                <a:solidFill>
                  <a:schemeClr val="dk1"/>
                </a:solidFill>
                <a:latin typeface="Calibri"/>
                <a:ea typeface="Calibri"/>
                <a:cs typeface="Calibri"/>
                <a:sym typeface="Calibri"/>
              </a:defRPr>
            </a:lvl8pPr>
            <a:lvl9pPr marL="1863725" marR="0" lvl="8" indent="-9525" algn="ctr" rtl="0">
              <a:spcBef>
                <a:spcPts val="0"/>
              </a:spcBef>
              <a:spcAft>
                <a:spcPts val="0"/>
              </a:spcAft>
              <a:buNone/>
              <a:defRPr sz="35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614362" y="2132013"/>
            <a:ext cx="6605587" cy="1100136"/>
          </a:xfrm>
          <a:prstGeom prst="rect">
            <a:avLst/>
          </a:prstGeom>
          <a:noFill/>
          <a:ln>
            <a:noFill/>
          </a:ln>
        </p:spPr>
        <p:txBody>
          <a:bodyPr lIns="91425" tIns="91425" rIns="91425" bIns="91425" anchor="b" anchorCtr="0"/>
          <a:lstStyle>
            <a:lvl1pPr marL="0" marR="0" lvl="0" indent="0" algn="l" rtl="0">
              <a:spcBef>
                <a:spcPts val="600"/>
              </a:spcBef>
              <a:spcAft>
                <a:spcPts val="0"/>
              </a:spcAft>
              <a:buClr>
                <a:srgbClr val="000000"/>
              </a:buClr>
              <a:buFont typeface="Arial"/>
              <a:buNone/>
              <a:defRPr sz="2000" b="0" i="0" u="none" strike="noStrike" cap="none">
                <a:solidFill>
                  <a:schemeClr val="dk1"/>
                </a:solidFill>
                <a:latin typeface="Calibri"/>
                <a:ea typeface="Calibri"/>
                <a:cs typeface="Calibri"/>
                <a:sym typeface="Calibri"/>
              </a:defRPr>
            </a:lvl1pPr>
            <a:lvl2pPr marL="457200" marR="0" lvl="1" indent="0" algn="l" rtl="0">
              <a:spcBef>
                <a:spcPts val="500"/>
              </a:spcBef>
              <a:spcAft>
                <a:spcPts val="0"/>
              </a:spcAft>
              <a:buClr>
                <a:srgbClr val="000000"/>
              </a:buClr>
              <a:buFont typeface="Arial"/>
              <a:buNone/>
              <a:defRPr sz="1800" b="0" i="0" u="none" strike="noStrike" cap="none">
                <a:solidFill>
                  <a:schemeClr val="dk1"/>
                </a:solidFill>
                <a:latin typeface="Calibri"/>
                <a:ea typeface="Calibri"/>
                <a:cs typeface="Calibri"/>
                <a:sym typeface="Calibri"/>
              </a:defRPr>
            </a:lvl2pPr>
            <a:lvl3pPr marL="914400" marR="0" lvl="2" indent="0" algn="l" rtl="0">
              <a:spcBef>
                <a:spcPts val="500"/>
              </a:spcBef>
              <a:spcAft>
                <a:spcPts val="0"/>
              </a:spcAft>
              <a:buClr>
                <a:srgbClr val="000000"/>
              </a:buClr>
              <a:buFont typeface="Arial"/>
              <a:buNone/>
              <a:defRPr sz="16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rgbClr val="000000"/>
              </a:buClr>
              <a:buFont typeface="Arial"/>
              <a:buNone/>
              <a:defRPr sz="14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rgbClr val="000000"/>
              </a:buClr>
              <a:buFont typeface="Arial"/>
              <a:buNone/>
              <a:defRPr sz="14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rgbClr val="000000"/>
              </a:buClr>
              <a:buFont typeface="Arial"/>
              <a:buNone/>
              <a:defRPr sz="14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rgbClr val="000000"/>
              </a:buClr>
              <a:buFont typeface="Arial"/>
              <a:buNone/>
              <a:defRPr sz="14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rgbClr val="000000"/>
              </a:buClr>
              <a:buFont typeface="Arial"/>
              <a:buNone/>
              <a:defRPr sz="14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rgbClr val="000000"/>
              </a:buClr>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367462" y="4673600"/>
            <a:ext cx="217487" cy="24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000">
                <a:solidFill>
                  <a:srgbClr val="898989"/>
                </a:solidFill>
                <a:latin typeface="Calibri"/>
                <a:ea typeface="Calibri"/>
                <a:cs typeface="Calibri"/>
                <a:sym typeface="Calibri"/>
              </a:rPr>
              <a:t>‹#›</a:t>
            </a:fld>
            <a:endParaRPr lang="en-US" sz="1000">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88937" y="68263"/>
            <a:ext cx="6994525" cy="1104899"/>
          </a:xfrm>
          <a:prstGeom prst="rect">
            <a:avLst/>
          </a:prstGeom>
          <a:noFill/>
          <a:ln>
            <a:noFill/>
          </a:ln>
        </p:spPr>
        <p:txBody>
          <a:bodyPr lIns="91425" tIns="91425" rIns="91425" bIns="91425" anchor="ctr" anchorCtr="0"/>
          <a:lstStyle>
            <a:lvl1pPr marL="34925" marR="0" lvl="0" indent="-34925" algn="ctr" rtl="0">
              <a:spcBef>
                <a:spcPts val="0"/>
              </a:spcBef>
              <a:spcAft>
                <a:spcPts val="0"/>
              </a:spcAft>
              <a:buNone/>
              <a:defRPr sz="3500" b="0" i="0" u="none" strike="noStrike" cap="none">
                <a:solidFill>
                  <a:schemeClr val="dk1"/>
                </a:solidFill>
                <a:latin typeface="Calibri"/>
                <a:ea typeface="Calibri"/>
                <a:cs typeface="Calibri"/>
                <a:sym typeface="Calibri"/>
              </a:defRPr>
            </a:lvl1pPr>
            <a:lvl2pPr marL="34925" marR="0" lvl="1" indent="-34925" algn="ctr" rtl="0">
              <a:spcBef>
                <a:spcPts val="0"/>
              </a:spcBef>
              <a:spcAft>
                <a:spcPts val="0"/>
              </a:spcAft>
              <a:buNone/>
              <a:defRPr sz="3500" b="0" i="0" u="none" strike="noStrike" cap="none">
                <a:solidFill>
                  <a:schemeClr val="dk1"/>
                </a:solidFill>
                <a:latin typeface="Calibri"/>
                <a:ea typeface="Calibri"/>
                <a:cs typeface="Calibri"/>
                <a:sym typeface="Calibri"/>
              </a:defRPr>
            </a:lvl2pPr>
            <a:lvl3pPr marL="34925" marR="0" lvl="2" indent="-34925" algn="ctr" rtl="0">
              <a:spcBef>
                <a:spcPts val="0"/>
              </a:spcBef>
              <a:spcAft>
                <a:spcPts val="0"/>
              </a:spcAft>
              <a:buNone/>
              <a:defRPr sz="3500" b="0" i="0" u="none" strike="noStrike" cap="none">
                <a:solidFill>
                  <a:schemeClr val="dk1"/>
                </a:solidFill>
                <a:latin typeface="Calibri"/>
                <a:ea typeface="Calibri"/>
                <a:cs typeface="Calibri"/>
                <a:sym typeface="Calibri"/>
              </a:defRPr>
            </a:lvl3pPr>
            <a:lvl4pPr marL="34925" marR="0" lvl="3" indent="-34925" algn="ctr" rtl="0">
              <a:spcBef>
                <a:spcPts val="0"/>
              </a:spcBef>
              <a:spcAft>
                <a:spcPts val="0"/>
              </a:spcAft>
              <a:buNone/>
              <a:defRPr sz="3500" b="0" i="0" u="none" strike="noStrike" cap="none">
                <a:solidFill>
                  <a:schemeClr val="dk1"/>
                </a:solidFill>
                <a:latin typeface="Calibri"/>
                <a:ea typeface="Calibri"/>
                <a:cs typeface="Calibri"/>
                <a:sym typeface="Calibri"/>
              </a:defRPr>
            </a:lvl4pPr>
            <a:lvl5pPr marL="34925" marR="0" lvl="4" indent="-34925" algn="ctr" rtl="0">
              <a:spcBef>
                <a:spcPts val="0"/>
              </a:spcBef>
              <a:spcAft>
                <a:spcPts val="0"/>
              </a:spcAft>
              <a:buNone/>
              <a:defRPr sz="3500" b="0" i="0" u="none" strike="noStrike" cap="none">
                <a:solidFill>
                  <a:schemeClr val="dk1"/>
                </a:solidFill>
                <a:latin typeface="Calibri"/>
                <a:ea typeface="Calibri"/>
                <a:cs typeface="Calibri"/>
                <a:sym typeface="Calibri"/>
              </a:defRPr>
            </a:lvl5pPr>
            <a:lvl6pPr marL="492125" marR="0" lvl="5" indent="-9525" algn="ctr" rtl="0">
              <a:spcBef>
                <a:spcPts val="0"/>
              </a:spcBef>
              <a:spcAft>
                <a:spcPts val="0"/>
              </a:spcAft>
              <a:buNone/>
              <a:defRPr sz="3500" b="0" i="0" u="none" strike="noStrike" cap="none">
                <a:solidFill>
                  <a:schemeClr val="dk1"/>
                </a:solidFill>
                <a:latin typeface="Calibri"/>
                <a:ea typeface="Calibri"/>
                <a:cs typeface="Calibri"/>
                <a:sym typeface="Calibri"/>
              </a:defRPr>
            </a:lvl6pPr>
            <a:lvl7pPr marL="949325" marR="0" lvl="6" indent="-9525" algn="ctr" rtl="0">
              <a:spcBef>
                <a:spcPts val="0"/>
              </a:spcBef>
              <a:spcAft>
                <a:spcPts val="0"/>
              </a:spcAft>
              <a:buNone/>
              <a:defRPr sz="3500" b="0" i="0" u="none" strike="noStrike" cap="none">
                <a:solidFill>
                  <a:schemeClr val="dk1"/>
                </a:solidFill>
                <a:latin typeface="Calibri"/>
                <a:ea typeface="Calibri"/>
                <a:cs typeface="Calibri"/>
                <a:sym typeface="Calibri"/>
              </a:defRPr>
            </a:lvl7pPr>
            <a:lvl8pPr marL="1406525" marR="0" lvl="7" indent="-9525" algn="ctr" rtl="0">
              <a:spcBef>
                <a:spcPts val="0"/>
              </a:spcBef>
              <a:spcAft>
                <a:spcPts val="0"/>
              </a:spcAft>
              <a:buNone/>
              <a:defRPr sz="3500" b="0" i="0" u="none" strike="noStrike" cap="none">
                <a:solidFill>
                  <a:schemeClr val="dk1"/>
                </a:solidFill>
                <a:latin typeface="Calibri"/>
                <a:ea typeface="Calibri"/>
                <a:cs typeface="Calibri"/>
                <a:sym typeface="Calibri"/>
              </a:defRPr>
            </a:lvl8pPr>
            <a:lvl9pPr marL="1863725" marR="0" lvl="8" indent="-9525" algn="ctr" rtl="0">
              <a:spcBef>
                <a:spcPts val="0"/>
              </a:spcBef>
              <a:spcAft>
                <a:spcPts val="0"/>
              </a:spcAft>
              <a:buNone/>
              <a:defRPr sz="35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1"/>
          </p:nvPr>
        </p:nvSpPr>
        <p:spPr>
          <a:xfrm>
            <a:off x="388937" y="1173162"/>
            <a:ext cx="3421062" cy="3856037"/>
          </a:xfrm>
          <a:prstGeom prst="rect">
            <a:avLst/>
          </a:prstGeom>
          <a:noFill/>
          <a:ln>
            <a:noFill/>
          </a:ln>
        </p:spPr>
        <p:txBody>
          <a:bodyPr lIns="91425" tIns="91425" rIns="91425" bIns="91425" anchor="t" anchorCtr="0"/>
          <a:lstStyle>
            <a:lvl1pPr marL="307975" marR="0" lvl="0" indent="-104775" algn="l" rtl="0">
              <a:spcBef>
                <a:spcPts val="600"/>
              </a:spcBef>
              <a:spcAft>
                <a:spcPts val="0"/>
              </a:spcAft>
              <a:buClr>
                <a:srgbClr val="000000"/>
              </a:buClr>
              <a:buSzPct val="100000"/>
              <a:buFont typeface="Arial"/>
              <a:buChar char="•"/>
              <a:defRPr sz="2800" b="0" i="0" u="none" strike="noStrike" cap="none">
                <a:solidFill>
                  <a:schemeClr val="dk1"/>
                </a:solidFill>
                <a:latin typeface="Calibri"/>
                <a:ea typeface="Calibri"/>
                <a:cs typeface="Calibri"/>
                <a:sym typeface="Calibri"/>
              </a:defRPr>
            </a:lvl1pPr>
            <a:lvl2pPr marL="590550" marR="0" lvl="1" indent="-82550" algn="l" rtl="0">
              <a:spcBef>
                <a:spcPts val="500"/>
              </a:spcBef>
              <a:spcAft>
                <a:spcPts val="0"/>
              </a:spcAft>
              <a:buClr>
                <a:srgbClr val="000000"/>
              </a:buClr>
              <a:buSzPct val="100000"/>
              <a:buFont typeface="Arial"/>
              <a:buChar char="–"/>
              <a:defRPr sz="2400" b="0" i="0" u="none" strike="noStrike" cap="none">
                <a:solidFill>
                  <a:schemeClr val="dk1"/>
                </a:solidFill>
                <a:latin typeface="Calibri"/>
                <a:ea typeface="Calibri"/>
                <a:cs typeface="Calibri"/>
                <a:sym typeface="Calibri"/>
              </a:defRPr>
            </a:lvl2pPr>
            <a:lvl3pPr marL="911225" marR="0" lvl="2" indent="-60325" algn="l" rtl="0">
              <a:spcBef>
                <a:spcPts val="500"/>
              </a:spcBef>
              <a:spcAft>
                <a:spcPts val="0"/>
              </a:spcAft>
              <a:buClr>
                <a:srgbClr val="000000"/>
              </a:buClr>
              <a:buSzPct val="100000"/>
              <a:buFont typeface="Arial"/>
              <a:buChar char="•"/>
              <a:defRPr sz="2000" b="0" i="0" u="none" strike="noStrike" cap="none">
                <a:solidFill>
                  <a:schemeClr val="dk1"/>
                </a:solidFill>
                <a:latin typeface="Calibri"/>
                <a:ea typeface="Calibri"/>
                <a:cs typeface="Calibri"/>
                <a:sym typeface="Calibri"/>
              </a:defRPr>
            </a:lvl3pPr>
            <a:lvl4pPr marL="1276350" marR="0" lvl="3" indent="-69850" algn="l" rtl="0">
              <a:spcBef>
                <a:spcPts val="4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4pPr>
            <a:lvl5pPr marL="1641475" marR="0" lvl="4" indent="-79375" algn="l" rtl="0">
              <a:spcBef>
                <a:spcPts val="4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5pPr>
            <a:lvl6pPr marL="2098675" marR="0" lvl="5" indent="-79375" algn="l" rtl="0">
              <a:spcBef>
                <a:spcPts val="4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6pPr>
            <a:lvl7pPr marL="2555875" marR="0" lvl="6" indent="-79375" algn="l" rtl="0">
              <a:spcBef>
                <a:spcPts val="4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7pPr>
            <a:lvl8pPr marL="3013075" marR="0" lvl="7" indent="-79375" algn="l" rtl="0">
              <a:spcBef>
                <a:spcPts val="4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8pPr>
            <a:lvl9pPr marL="3470275" marR="0" lvl="8" indent="-79375" algn="l" rtl="0">
              <a:spcBef>
                <a:spcPts val="4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2"/>
          </p:nvPr>
        </p:nvSpPr>
        <p:spPr>
          <a:xfrm>
            <a:off x="3962400" y="1173162"/>
            <a:ext cx="3421062" cy="3856037"/>
          </a:xfrm>
          <a:prstGeom prst="rect">
            <a:avLst/>
          </a:prstGeom>
          <a:noFill/>
          <a:ln>
            <a:noFill/>
          </a:ln>
        </p:spPr>
        <p:txBody>
          <a:bodyPr lIns="91425" tIns="91425" rIns="91425" bIns="91425" anchor="t" anchorCtr="0"/>
          <a:lstStyle>
            <a:lvl1pPr marL="307975" marR="0" lvl="0" indent="-104775" algn="l" rtl="0">
              <a:spcBef>
                <a:spcPts val="600"/>
              </a:spcBef>
              <a:spcAft>
                <a:spcPts val="0"/>
              </a:spcAft>
              <a:buClr>
                <a:srgbClr val="000000"/>
              </a:buClr>
              <a:buSzPct val="100000"/>
              <a:buFont typeface="Arial"/>
              <a:buChar char="•"/>
              <a:defRPr sz="2800" b="0" i="0" u="none" strike="noStrike" cap="none">
                <a:solidFill>
                  <a:schemeClr val="dk1"/>
                </a:solidFill>
                <a:latin typeface="Calibri"/>
                <a:ea typeface="Calibri"/>
                <a:cs typeface="Calibri"/>
                <a:sym typeface="Calibri"/>
              </a:defRPr>
            </a:lvl1pPr>
            <a:lvl2pPr marL="590550" marR="0" lvl="1" indent="-82550" algn="l" rtl="0">
              <a:spcBef>
                <a:spcPts val="500"/>
              </a:spcBef>
              <a:spcAft>
                <a:spcPts val="0"/>
              </a:spcAft>
              <a:buClr>
                <a:srgbClr val="000000"/>
              </a:buClr>
              <a:buSzPct val="100000"/>
              <a:buFont typeface="Arial"/>
              <a:buChar char="–"/>
              <a:defRPr sz="2400" b="0" i="0" u="none" strike="noStrike" cap="none">
                <a:solidFill>
                  <a:schemeClr val="dk1"/>
                </a:solidFill>
                <a:latin typeface="Calibri"/>
                <a:ea typeface="Calibri"/>
                <a:cs typeface="Calibri"/>
                <a:sym typeface="Calibri"/>
              </a:defRPr>
            </a:lvl2pPr>
            <a:lvl3pPr marL="911225" marR="0" lvl="2" indent="-60325" algn="l" rtl="0">
              <a:spcBef>
                <a:spcPts val="500"/>
              </a:spcBef>
              <a:spcAft>
                <a:spcPts val="0"/>
              </a:spcAft>
              <a:buClr>
                <a:srgbClr val="000000"/>
              </a:buClr>
              <a:buSzPct val="100000"/>
              <a:buFont typeface="Arial"/>
              <a:buChar char="•"/>
              <a:defRPr sz="2000" b="0" i="0" u="none" strike="noStrike" cap="none">
                <a:solidFill>
                  <a:schemeClr val="dk1"/>
                </a:solidFill>
                <a:latin typeface="Calibri"/>
                <a:ea typeface="Calibri"/>
                <a:cs typeface="Calibri"/>
                <a:sym typeface="Calibri"/>
              </a:defRPr>
            </a:lvl3pPr>
            <a:lvl4pPr marL="1276350" marR="0" lvl="3" indent="-69850" algn="l" rtl="0">
              <a:spcBef>
                <a:spcPts val="4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4pPr>
            <a:lvl5pPr marL="1641475" marR="0" lvl="4" indent="-79375" algn="l" rtl="0">
              <a:spcBef>
                <a:spcPts val="4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5pPr>
            <a:lvl6pPr marL="2098675" marR="0" lvl="5" indent="-79375" algn="l" rtl="0">
              <a:spcBef>
                <a:spcPts val="4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6pPr>
            <a:lvl7pPr marL="2555875" marR="0" lvl="6" indent="-79375" algn="l" rtl="0">
              <a:spcBef>
                <a:spcPts val="4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7pPr>
            <a:lvl8pPr marL="3013075" marR="0" lvl="7" indent="-79375" algn="l" rtl="0">
              <a:spcBef>
                <a:spcPts val="4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8pPr>
            <a:lvl9pPr marL="3470275" marR="0" lvl="8" indent="-79375" algn="l" rtl="0">
              <a:spcBef>
                <a:spcPts val="4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367462" y="4673600"/>
            <a:ext cx="217487" cy="24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000">
                <a:solidFill>
                  <a:srgbClr val="898989"/>
                </a:solidFill>
                <a:latin typeface="Calibri"/>
                <a:ea typeface="Calibri"/>
                <a:cs typeface="Calibri"/>
                <a:sym typeface="Calibri"/>
              </a:rPr>
              <a:t>‹#›</a:t>
            </a:fld>
            <a:endParaRPr lang="en-US" sz="1000">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88937" y="201613"/>
            <a:ext cx="6994525" cy="838199"/>
          </a:xfrm>
          <a:prstGeom prst="rect">
            <a:avLst/>
          </a:prstGeom>
          <a:noFill/>
          <a:ln>
            <a:noFill/>
          </a:ln>
        </p:spPr>
        <p:txBody>
          <a:bodyPr lIns="91425" tIns="91425" rIns="91425" bIns="91425" anchor="ctr" anchorCtr="0"/>
          <a:lstStyle>
            <a:lvl1pPr marL="34925" marR="0" lvl="0" indent="-34925" algn="ctr" rtl="0">
              <a:spcBef>
                <a:spcPts val="0"/>
              </a:spcBef>
              <a:spcAft>
                <a:spcPts val="0"/>
              </a:spcAft>
              <a:buNone/>
              <a:defRPr sz="3500" b="0" i="0" u="none" strike="noStrike" cap="none">
                <a:solidFill>
                  <a:schemeClr val="dk1"/>
                </a:solidFill>
                <a:latin typeface="Calibri"/>
                <a:ea typeface="Calibri"/>
                <a:cs typeface="Calibri"/>
                <a:sym typeface="Calibri"/>
              </a:defRPr>
            </a:lvl1pPr>
            <a:lvl2pPr marL="34925" marR="0" lvl="1" indent="-34925" algn="ctr" rtl="0">
              <a:spcBef>
                <a:spcPts val="0"/>
              </a:spcBef>
              <a:spcAft>
                <a:spcPts val="0"/>
              </a:spcAft>
              <a:buNone/>
              <a:defRPr sz="3500" b="0" i="0" u="none" strike="noStrike" cap="none">
                <a:solidFill>
                  <a:schemeClr val="dk1"/>
                </a:solidFill>
                <a:latin typeface="Calibri"/>
                <a:ea typeface="Calibri"/>
                <a:cs typeface="Calibri"/>
                <a:sym typeface="Calibri"/>
              </a:defRPr>
            </a:lvl2pPr>
            <a:lvl3pPr marL="34925" marR="0" lvl="2" indent="-34925" algn="ctr" rtl="0">
              <a:spcBef>
                <a:spcPts val="0"/>
              </a:spcBef>
              <a:spcAft>
                <a:spcPts val="0"/>
              </a:spcAft>
              <a:buNone/>
              <a:defRPr sz="3500" b="0" i="0" u="none" strike="noStrike" cap="none">
                <a:solidFill>
                  <a:schemeClr val="dk1"/>
                </a:solidFill>
                <a:latin typeface="Calibri"/>
                <a:ea typeface="Calibri"/>
                <a:cs typeface="Calibri"/>
                <a:sym typeface="Calibri"/>
              </a:defRPr>
            </a:lvl3pPr>
            <a:lvl4pPr marL="34925" marR="0" lvl="3" indent="-34925" algn="ctr" rtl="0">
              <a:spcBef>
                <a:spcPts val="0"/>
              </a:spcBef>
              <a:spcAft>
                <a:spcPts val="0"/>
              </a:spcAft>
              <a:buNone/>
              <a:defRPr sz="3500" b="0" i="0" u="none" strike="noStrike" cap="none">
                <a:solidFill>
                  <a:schemeClr val="dk1"/>
                </a:solidFill>
                <a:latin typeface="Calibri"/>
                <a:ea typeface="Calibri"/>
                <a:cs typeface="Calibri"/>
                <a:sym typeface="Calibri"/>
              </a:defRPr>
            </a:lvl4pPr>
            <a:lvl5pPr marL="34925" marR="0" lvl="4" indent="-34925" algn="ctr" rtl="0">
              <a:spcBef>
                <a:spcPts val="0"/>
              </a:spcBef>
              <a:spcAft>
                <a:spcPts val="0"/>
              </a:spcAft>
              <a:buNone/>
              <a:defRPr sz="3500" b="0" i="0" u="none" strike="noStrike" cap="none">
                <a:solidFill>
                  <a:schemeClr val="dk1"/>
                </a:solidFill>
                <a:latin typeface="Calibri"/>
                <a:ea typeface="Calibri"/>
                <a:cs typeface="Calibri"/>
                <a:sym typeface="Calibri"/>
              </a:defRPr>
            </a:lvl5pPr>
            <a:lvl6pPr marL="492125" marR="0" lvl="5" indent="-9525" algn="ctr" rtl="0">
              <a:spcBef>
                <a:spcPts val="0"/>
              </a:spcBef>
              <a:spcAft>
                <a:spcPts val="0"/>
              </a:spcAft>
              <a:buNone/>
              <a:defRPr sz="3500" b="0" i="0" u="none" strike="noStrike" cap="none">
                <a:solidFill>
                  <a:schemeClr val="dk1"/>
                </a:solidFill>
                <a:latin typeface="Calibri"/>
                <a:ea typeface="Calibri"/>
                <a:cs typeface="Calibri"/>
                <a:sym typeface="Calibri"/>
              </a:defRPr>
            </a:lvl6pPr>
            <a:lvl7pPr marL="949325" marR="0" lvl="6" indent="-9525" algn="ctr" rtl="0">
              <a:spcBef>
                <a:spcPts val="0"/>
              </a:spcBef>
              <a:spcAft>
                <a:spcPts val="0"/>
              </a:spcAft>
              <a:buNone/>
              <a:defRPr sz="3500" b="0" i="0" u="none" strike="noStrike" cap="none">
                <a:solidFill>
                  <a:schemeClr val="dk1"/>
                </a:solidFill>
                <a:latin typeface="Calibri"/>
                <a:ea typeface="Calibri"/>
                <a:cs typeface="Calibri"/>
                <a:sym typeface="Calibri"/>
              </a:defRPr>
            </a:lvl7pPr>
            <a:lvl8pPr marL="1406525" marR="0" lvl="7" indent="-9525" algn="ctr" rtl="0">
              <a:spcBef>
                <a:spcPts val="0"/>
              </a:spcBef>
              <a:spcAft>
                <a:spcPts val="0"/>
              </a:spcAft>
              <a:buNone/>
              <a:defRPr sz="3500" b="0" i="0" u="none" strike="noStrike" cap="none">
                <a:solidFill>
                  <a:schemeClr val="dk1"/>
                </a:solidFill>
                <a:latin typeface="Calibri"/>
                <a:ea typeface="Calibri"/>
                <a:cs typeface="Calibri"/>
                <a:sym typeface="Calibri"/>
              </a:defRPr>
            </a:lvl8pPr>
            <a:lvl9pPr marL="1863725" marR="0" lvl="8" indent="-9525" algn="ctr" rtl="0">
              <a:spcBef>
                <a:spcPts val="0"/>
              </a:spcBef>
              <a:spcAft>
                <a:spcPts val="0"/>
              </a:spcAft>
              <a:buNone/>
              <a:defRPr sz="35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a:off x="388937" y="1125537"/>
            <a:ext cx="3433761" cy="469899"/>
          </a:xfrm>
          <a:prstGeom prst="rect">
            <a:avLst/>
          </a:prstGeom>
          <a:noFill/>
          <a:ln>
            <a:noFill/>
          </a:ln>
        </p:spPr>
        <p:txBody>
          <a:bodyPr lIns="91425" tIns="91425" rIns="91425" bIns="91425" anchor="b" anchorCtr="0"/>
          <a:lstStyle>
            <a:lvl1pPr marL="0" marR="0" lvl="0" indent="0" algn="l" rtl="0">
              <a:spcBef>
                <a:spcPts val="600"/>
              </a:spcBef>
              <a:spcAft>
                <a:spcPts val="0"/>
              </a:spcAft>
              <a:buClr>
                <a:srgbClr val="000000"/>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500"/>
              </a:spcBef>
              <a:spcAft>
                <a:spcPts val="0"/>
              </a:spcAft>
              <a:buClr>
                <a:srgbClr val="000000"/>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500"/>
              </a:spcBef>
              <a:spcAft>
                <a:spcPts val="0"/>
              </a:spcAft>
              <a:buClr>
                <a:srgbClr val="000000"/>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rgbClr val="000000"/>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rgbClr val="000000"/>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rgbClr val="000000"/>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rgbClr val="000000"/>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rgbClr val="000000"/>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rgbClr val="000000"/>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388937" y="1595437"/>
            <a:ext cx="3433761" cy="2897186"/>
          </a:xfrm>
          <a:prstGeom prst="rect">
            <a:avLst/>
          </a:prstGeom>
          <a:noFill/>
          <a:ln>
            <a:noFill/>
          </a:ln>
        </p:spPr>
        <p:txBody>
          <a:bodyPr lIns="91425" tIns="91425" rIns="91425" bIns="91425" anchor="t" anchorCtr="0"/>
          <a:lstStyle>
            <a:lvl1pPr marL="307975" marR="0" lvl="0" indent="-130175" algn="l" rtl="0">
              <a:spcBef>
                <a:spcPts val="600"/>
              </a:spcBef>
              <a:spcAft>
                <a:spcPts val="0"/>
              </a:spcAft>
              <a:buClr>
                <a:srgbClr val="000000"/>
              </a:buClr>
              <a:buSzPct val="100000"/>
              <a:buFont typeface="Arial"/>
              <a:buChar char="•"/>
              <a:defRPr sz="2400" b="0" i="0" u="none" strike="noStrike" cap="none">
                <a:solidFill>
                  <a:schemeClr val="dk1"/>
                </a:solidFill>
                <a:latin typeface="Calibri"/>
                <a:ea typeface="Calibri"/>
                <a:cs typeface="Calibri"/>
                <a:sym typeface="Calibri"/>
              </a:defRPr>
            </a:lvl1pPr>
            <a:lvl2pPr marL="590550" marR="0" lvl="1" indent="-107950" algn="l" rtl="0">
              <a:spcBef>
                <a:spcPts val="500"/>
              </a:spcBef>
              <a:spcAft>
                <a:spcPts val="0"/>
              </a:spcAft>
              <a:buClr>
                <a:srgbClr val="000000"/>
              </a:buClr>
              <a:buSzPct val="100000"/>
              <a:buFont typeface="Arial"/>
              <a:buChar char="–"/>
              <a:defRPr sz="2000" b="0" i="0" u="none" strike="noStrike" cap="none">
                <a:solidFill>
                  <a:schemeClr val="dk1"/>
                </a:solidFill>
                <a:latin typeface="Calibri"/>
                <a:ea typeface="Calibri"/>
                <a:cs typeface="Calibri"/>
                <a:sym typeface="Calibri"/>
              </a:defRPr>
            </a:lvl2pPr>
            <a:lvl3pPr marL="911225" marR="0" lvl="2" indent="-73025" algn="l" rtl="0">
              <a:spcBef>
                <a:spcPts val="5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3pPr>
            <a:lvl4pPr marL="1276350" marR="0" lvl="3" indent="-82550"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4pPr>
            <a:lvl5pPr marL="1641475" marR="0" lvl="4"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5pPr>
            <a:lvl6pPr marL="2098675" marR="0" lvl="5"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6pPr>
            <a:lvl7pPr marL="2555875" marR="0" lvl="6"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7pPr>
            <a:lvl8pPr marL="3013075" marR="0" lvl="7"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8pPr>
            <a:lvl9pPr marL="3470275" marR="0" lvl="8"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3"/>
          </p:nvPr>
        </p:nvSpPr>
        <p:spPr>
          <a:xfrm>
            <a:off x="3948112" y="1125537"/>
            <a:ext cx="3435350" cy="469899"/>
          </a:xfrm>
          <a:prstGeom prst="rect">
            <a:avLst/>
          </a:prstGeom>
          <a:noFill/>
          <a:ln>
            <a:noFill/>
          </a:ln>
        </p:spPr>
        <p:txBody>
          <a:bodyPr lIns="91425" tIns="91425" rIns="91425" bIns="91425" anchor="b" anchorCtr="0"/>
          <a:lstStyle>
            <a:lvl1pPr marL="0" marR="0" lvl="0" indent="0" algn="l" rtl="0">
              <a:spcBef>
                <a:spcPts val="600"/>
              </a:spcBef>
              <a:spcAft>
                <a:spcPts val="0"/>
              </a:spcAft>
              <a:buClr>
                <a:srgbClr val="000000"/>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500"/>
              </a:spcBef>
              <a:spcAft>
                <a:spcPts val="0"/>
              </a:spcAft>
              <a:buClr>
                <a:srgbClr val="000000"/>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500"/>
              </a:spcBef>
              <a:spcAft>
                <a:spcPts val="0"/>
              </a:spcAft>
              <a:buClr>
                <a:srgbClr val="000000"/>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rgbClr val="000000"/>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rgbClr val="000000"/>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rgbClr val="000000"/>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rgbClr val="000000"/>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rgbClr val="000000"/>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rgbClr val="000000"/>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4"/>
          </p:nvPr>
        </p:nvSpPr>
        <p:spPr>
          <a:xfrm>
            <a:off x="3948112" y="1595437"/>
            <a:ext cx="3435350" cy="2897186"/>
          </a:xfrm>
          <a:prstGeom prst="rect">
            <a:avLst/>
          </a:prstGeom>
          <a:noFill/>
          <a:ln>
            <a:noFill/>
          </a:ln>
        </p:spPr>
        <p:txBody>
          <a:bodyPr lIns="91425" tIns="91425" rIns="91425" bIns="91425" anchor="t" anchorCtr="0"/>
          <a:lstStyle>
            <a:lvl1pPr marL="307975" marR="0" lvl="0" indent="-130175" algn="l" rtl="0">
              <a:spcBef>
                <a:spcPts val="600"/>
              </a:spcBef>
              <a:spcAft>
                <a:spcPts val="0"/>
              </a:spcAft>
              <a:buClr>
                <a:srgbClr val="000000"/>
              </a:buClr>
              <a:buSzPct val="100000"/>
              <a:buFont typeface="Arial"/>
              <a:buChar char="•"/>
              <a:defRPr sz="2400" b="0" i="0" u="none" strike="noStrike" cap="none">
                <a:solidFill>
                  <a:schemeClr val="dk1"/>
                </a:solidFill>
                <a:latin typeface="Calibri"/>
                <a:ea typeface="Calibri"/>
                <a:cs typeface="Calibri"/>
                <a:sym typeface="Calibri"/>
              </a:defRPr>
            </a:lvl1pPr>
            <a:lvl2pPr marL="590550" marR="0" lvl="1" indent="-107950" algn="l" rtl="0">
              <a:spcBef>
                <a:spcPts val="500"/>
              </a:spcBef>
              <a:spcAft>
                <a:spcPts val="0"/>
              </a:spcAft>
              <a:buClr>
                <a:srgbClr val="000000"/>
              </a:buClr>
              <a:buSzPct val="100000"/>
              <a:buFont typeface="Arial"/>
              <a:buChar char="–"/>
              <a:defRPr sz="2000" b="0" i="0" u="none" strike="noStrike" cap="none">
                <a:solidFill>
                  <a:schemeClr val="dk1"/>
                </a:solidFill>
                <a:latin typeface="Calibri"/>
                <a:ea typeface="Calibri"/>
                <a:cs typeface="Calibri"/>
                <a:sym typeface="Calibri"/>
              </a:defRPr>
            </a:lvl2pPr>
            <a:lvl3pPr marL="911225" marR="0" lvl="2" indent="-73025" algn="l" rtl="0">
              <a:spcBef>
                <a:spcPts val="500"/>
              </a:spcBef>
              <a:spcAft>
                <a:spcPts val="0"/>
              </a:spcAft>
              <a:buClr>
                <a:srgbClr val="000000"/>
              </a:buClr>
              <a:buSzPct val="100000"/>
              <a:buFont typeface="Arial"/>
              <a:buChar char="•"/>
              <a:defRPr sz="1800" b="0" i="0" u="none" strike="noStrike" cap="none">
                <a:solidFill>
                  <a:schemeClr val="dk1"/>
                </a:solidFill>
                <a:latin typeface="Calibri"/>
                <a:ea typeface="Calibri"/>
                <a:cs typeface="Calibri"/>
                <a:sym typeface="Calibri"/>
              </a:defRPr>
            </a:lvl3pPr>
            <a:lvl4pPr marL="1276350" marR="0" lvl="3" indent="-82550"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4pPr>
            <a:lvl5pPr marL="1641475" marR="0" lvl="4"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5pPr>
            <a:lvl6pPr marL="2098675" marR="0" lvl="5"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6pPr>
            <a:lvl7pPr marL="2555875" marR="0" lvl="6"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7pPr>
            <a:lvl8pPr marL="3013075" marR="0" lvl="7"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8pPr>
            <a:lvl9pPr marL="3470275" marR="0" lvl="8"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367462" y="4673600"/>
            <a:ext cx="217487" cy="24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000">
                <a:solidFill>
                  <a:srgbClr val="898989"/>
                </a:solidFill>
                <a:latin typeface="Calibri"/>
                <a:ea typeface="Calibri"/>
                <a:cs typeface="Calibri"/>
                <a:sym typeface="Calibri"/>
              </a:rPr>
              <a:t>‹#›</a:t>
            </a:fld>
            <a:endParaRPr lang="en-US" sz="1000">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88937" y="68263"/>
            <a:ext cx="6994525" cy="1104899"/>
          </a:xfrm>
          <a:prstGeom prst="rect">
            <a:avLst/>
          </a:prstGeom>
          <a:noFill/>
          <a:ln>
            <a:noFill/>
          </a:ln>
        </p:spPr>
        <p:txBody>
          <a:bodyPr lIns="91425" tIns="91425" rIns="91425" bIns="91425" anchor="ctr" anchorCtr="0"/>
          <a:lstStyle>
            <a:lvl1pPr marL="34925" marR="0" lvl="0" indent="-34925" algn="ctr" rtl="0">
              <a:spcBef>
                <a:spcPts val="0"/>
              </a:spcBef>
              <a:spcAft>
                <a:spcPts val="0"/>
              </a:spcAft>
              <a:buNone/>
              <a:defRPr sz="3500" b="0" i="0" u="none" strike="noStrike" cap="none">
                <a:solidFill>
                  <a:schemeClr val="dk1"/>
                </a:solidFill>
                <a:latin typeface="Calibri"/>
                <a:ea typeface="Calibri"/>
                <a:cs typeface="Calibri"/>
                <a:sym typeface="Calibri"/>
              </a:defRPr>
            </a:lvl1pPr>
            <a:lvl2pPr marL="34925" marR="0" lvl="1" indent="-34925" algn="ctr" rtl="0">
              <a:spcBef>
                <a:spcPts val="0"/>
              </a:spcBef>
              <a:spcAft>
                <a:spcPts val="0"/>
              </a:spcAft>
              <a:buNone/>
              <a:defRPr sz="3500" b="0" i="0" u="none" strike="noStrike" cap="none">
                <a:solidFill>
                  <a:schemeClr val="dk1"/>
                </a:solidFill>
                <a:latin typeface="Calibri"/>
                <a:ea typeface="Calibri"/>
                <a:cs typeface="Calibri"/>
                <a:sym typeface="Calibri"/>
              </a:defRPr>
            </a:lvl2pPr>
            <a:lvl3pPr marL="34925" marR="0" lvl="2" indent="-34925" algn="ctr" rtl="0">
              <a:spcBef>
                <a:spcPts val="0"/>
              </a:spcBef>
              <a:spcAft>
                <a:spcPts val="0"/>
              </a:spcAft>
              <a:buNone/>
              <a:defRPr sz="3500" b="0" i="0" u="none" strike="noStrike" cap="none">
                <a:solidFill>
                  <a:schemeClr val="dk1"/>
                </a:solidFill>
                <a:latin typeface="Calibri"/>
                <a:ea typeface="Calibri"/>
                <a:cs typeface="Calibri"/>
                <a:sym typeface="Calibri"/>
              </a:defRPr>
            </a:lvl3pPr>
            <a:lvl4pPr marL="34925" marR="0" lvl="3" indent="-34925" algn="ctr" rtl="0">
              <a:spcBef>
                <a:spcPts val="0"/>
              </a:spcBef>
              <a:spcAft>
                <a:spcPts val="0"/>
              </a:spcAft>
              <a:buNone/>
              <a:defRPr sz="3500" b="0" i="0" u="none" strike="noStrike" cap="none">
                <a:solidFill>
                  <a:schemeClr val="dk1"/>
                </a:solidFill>
                <a:latin typeface="Calibri"/>
                <a:ea typeface="Calibri"/>
                <a:cs typeface="Calibri"/>
                <a:sym typeface="Calibri"/>
              </a:defRPr>
            </a:lvl4pPr>
            <a:lvl5pPr marL="34925" marR="0" lvl="4" indent="-34925" algn="ctr" rtl="0">
              <a:spcBef>
                <a:spcPts val="0"/>
              </a:spcBef>
              <a:spcAft>
                <a:spcPts val="0"/>
              </a:spcAft>
              <a:buNone/>
              <a:defRPr sz="3500" b="0" i="0" u="none" strike="noStrike" cap="none">
                <a:solidFill>
                  <a:schemeClr val="dk1"/>
                </a:solidFill>
                <a:latin typeface="Calibri"/>
                <a:ea typeface="Calibri"/>
                <a:cs typeface="Calibri"/>
                <a:sym typeface="Calibri"/>
              </a:defRPr>
            </a:lvl5pPr>
            <a:lvl6pPr marL="492125" marR="0" lvl="5" indent="-9525" algn="ctr" rtl="0">
              <a:spcBef>
                <a:spcPts val="0"/>
              </a:spcBef>
              <a:spcAft>
                <a:spcPts val="0"/>
              </a:spcAft>
              <a:buNone/>
              <a:defRPr sz="3500" b="0" i="0" u="none" strike="noStrike" cap="none">
                <a:solidFill>
                  <a:schemeClr val="dk1"/>
                </a:solidFill>
                <a:latin typeface="Calibri"/>
                <a:ea typeface="Calibri"/>
                <a:cs typeface="Calibri"/>
                <a:sym typeface="Calibri"/>
              </a:defRPr>
            </a:lvl6pPr>
            <a:lvl7pPr marL="949325" marR="0" lvl="6" indent="-9525" algn="ctr" rtl="0">
              <a:spcBef>
                <a:spcPts val="0"/>
              </a:spcBef>
              <a:spcAft>
                <a:spcPts val="0"/>
              </a:spcAft>
              <a:buNone/>
              <a:defRPr sz="3500" b="0" i="0" u="none" strike="noStrike" cap="none">
                <a:solidFill>
                  <a:schemeClr val="dk1"/>
                </a:solidFill>
                <a:latin typeface="Calibri"/>
                <a:ea typeface="Calibri"/>
                <a:cs typeface="Calibri"/>
                <a:sym typeface="Calibri"/>
              </a:defRPr>
            </a:lvl7pPr>
            <a:lvl8pPr marL="1406525" marR="0" lvl="7" indent="-9525" algn="ctr" rtl="0">
              <a:spcBef>
                <a:spcPts val="0"/>
              </a:spcBef>
              <a:spcAft>
                <a:spcPts val="0"/>
              </a:spcAft>
              <a:buNone/>
              <a:defRPr sz="3500" b="0" i="0" u="none" strike="noStrike" cap="none">
                <a:solidFill>
                  <a:schemeClr val="dk1"/>
                </a:solidFill>
                <a:latin typeface="Calibri"/>
                <a:ea typeface="Calibri"/>
                <a:cs typeface="Calibri"/>
                <a:sym typeface="Calibri"/>
              </a:defRPr>
            </a:lvl8pPr>
            <a:lvl9pPr marL="1863725" marR="0" lvl="8" indent="-9525" algn="ctr" rtl="0">
              <a:spcBef>
                <a:spcPts val="0"/>
              </a:spcBef>
              <a:spcAft>
                <a:spcPts val="0"/>
              </a:spcAft>
              <a:buNone/>
              <a:defRPr sz="35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367462" y="4673600"/>
            <a:ext cx="217487" cy="24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000">
                <a:solidFill>
                  <a:srgbClr val="898989"/>
                </a:solidFill>
                <a:latin typeface="Calibri"/>
                <a:ea typeface="Calibri"/>
                <a:cs typeface="Calibri"/>
                <a:sym typeface="Calibri"/>
              </a:rPr>
              <a:t>‹#›</a:t>
            </a:fld>
            <a:endParaRPr lang="en-US" sz="1000">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0"/>
        <p:cNvGrpSpPr/>
        <p:nvPr/>
      </p:nvGrpSpPr>
      <p:grpSpPr>
        <a:xfrm>
          <a:off x="0" y="0"/>
          <a:ext cx="0" cy="0"/>
          <a:chOff x="0" y="0"/>
          <a:chExt cx="0" cy="0"/>
        </a:xfrm>
      </p:grpSpPr>
      <p:sp>
        <p:nvSpPr>
          <p:cNvPr id="41" name="Shape 41"/>
          <p:cNvSpPr txBox="1">
            <a:spLocks noGrp="1"/>
          </p:cNvSpPr>
          <p:nvPr>
            <p:ph type="sldNum" idx="12"/>
          </p:nvPr>
        </p:nvSpPr>
        <p:spPr>
          <a:xfrm>
            <a:off x="6367462" y="4673600"/>
            <a:ext cx="217487" cy="24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000">
                <a:solidFill>
                  <a:srgbClr val="898989"/>
                </a:solidFill>
                <a:latin typeface="Calibri"/>
                <a:ea typeface="Calibri"/>
                <a:cs typeface="Calibri"/>
                <a:sym typeface="Calibri"/>
              </a:rPr>
              <a:t>‹#›</a:t>
            </a:fld>
            <a:endParaRPr lang="en-US" sz="1000">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88937" y="200025"/>
            <a:ext cx="2557461" cy="852488"/>
          </a:xfrm>
          <a:prstGeom prst="rect">
            <a:avLst/>
          </a:prstGeom>
          <a:noFill/>
          <a:ln>
            <a:noFill/>
          </a:ln>
        </p:spPr>
        <p:txBody>
          <a:bodyPr lIns="91425" tIns="91425" rIns="91425" bIns="91425" anchor="b" anchorCtr="0"/>
          <a:lstStyle>
            <a:lvl1pPr marL="34925" marR="0" lvl="0" indent="-34925"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34925" marR="0" lvl="1" indent="-34925" algn="ctr" rtl="0">
              <a:spcBef>
                <a:spcPts val="0"/>
              </a:spcBef>
              <a:spcAft>
                <a:spcPts val="0"/>
              </a:spcAft>
              <a:buNone/>
              <a:defRPr sz="3500" b="0" i="0" u="none" strike="noStrike" cap="none">
                <a:solidFill>
                  <a:schemeClr val="dk1"/>
                </a:solidFill>
                <a:latin typeface="Calibri"/>
                <a:ea typeface="Calibri"/>
                <a:cs typeface="Calibri"/>
                <a:sym typeface="Calibri"/>
              </a:defRPr>
            </a:lvl2pPr>
            <a:lvl3pPr marL="34925" marR="0" lvl="2" indent="-34925" algn="ctr" rtl="0">
              <a:spcBef>
                <a:spcPts val="0"/>
              </a:spcBef>
              <a:spcAft>
                <a:spcPts val="0"/>
              </a:spcAft>
              <a:buNone/>
              <a:defRPr sz="3500" b="0" i="0" u="none" strike="noStrike" cap="none">
                <a:solidFill>
                  <a:schemeClr val="dk1"/>
                </a:solidFill>
                <a:latin typeface="Calibri"/>
                <a:ea typeface="Calibri"/>
                <a:cs typeface="Calibri"/>
                <a:sym typeface="Calibri"/>
              </a:defRPr>
            </a:lvl3pPr>
            <a:lvl4pPr marL="34925" marR="0" lvl="3" indent="-34925" algn="ctr" rtl="0">
              <a:spcBef>
                <a:spcPts val="0"/>
              </a:spcBef>
              <a:spcAft>
                <a:spcPts val="0"/>
              </a:spcAft>
              <a:buNone/>
              <a:defRPr sz="3500" b="0" i="0" u="none" strike="noStrike" cap="none">
                <a:solidFill>
                  <a:schemeClr val="dk1"/>
                </a:solidFill>
                <a:latin typeface="Calibri"/>
                <a:ea typeface="Calibri"/>
                <a:cs typeface="Calibri"/>
                <a:sym typeface="Calibri"/>
              </a:defRPr>
            </a:lvl4pPr>
            <a:lvl5pPr marL="34925" marR="0" lvl="4" indent="-34925" algn="ctr" rtl="0">
              <a:spcBef>
                <a:spcPts val="0"/>
              </a:spcBef>
              <a:spcAft>
                <a:spcPts val="0"/>
              </a:spcAft>
              <a:buNone/>
              <a:defRPr sz="3500" b="0" i="0" u="none" strike="noStrike" cap="none">
                <a:solidFill>
                  <a:schemeClr val="dk1"/>
                </a:solidFill>
                <a:latin typeface="Calibri"/>
                <a:ea typeface="Calibri"/>
                <a:cs typeface="Calibri"/>
                <a:sym typeface="Calibri"/>
              </a:defRPr>
            </a:lvl5pPr>
            <a:lvl6pPr marL="492125" marR="0" lvl="5" indent="-9525" algn="ctr" rtl="0">
              <a:spcBef>
                <a:spcPts val="0"/>
              </a:spcBef>
              <a:spcAft>
                <a:spcPts val="0"/>
              </a:spcAft>
              <a:buNone/>
              <a:defRPr sz="3500" b="0" i="0" u="none" strike="noStrike" cap="none">
                <a:solidFill>
                  <a:schemeClr val="dk1"/>
                </a:solidFill>
                <a:latin typeface="Calibri"/>
                <a:ea typeface="Calibri"/>
                <a:cs typeface="Calibri"/>
                <a:sym typeface="Calibri"/>
              </a:defRPr>
            </a:lvl6pPr>
            <a:lvl7pPr marL="949325" marR="0" lvl="6" indent="-9525" algn="ctr" rtl="0">
              <a:spcBef>
                <a:spcPts val="0"/>
              </a:spcBef>
              <a:spcAft>
                <a:spcPts val="0"/>
              </a:spcAft>
              <a:buNone/>
              <a:defRPr sz="3500" b="0" i="0" u="none" strike="noStrike" cap="none">
                <a:solidFill>
                  <a:schemeClr val="dk1"/>
                </a:solidFill>
                <a:latin typeface="Calibri"/>
                <a:ea typeface="Calibri"/>
                <a:cs typeface="Calibri"/>
                <a:sym typeface="Calibri"/>
              </a:defRPr>
            </a:lvl7pPr>
            <a:lvl8pPr marL="1406525" marR="0" lvl="7" indent="-9525" algn="ctr" rtl="0">
              <a:spcBef>
                <a:spcPts val="0"/>
              </a:spcBef>
              <a:spcAft>
                <a:spcPts val="0"/>
              </a:spcAft>
              <a:buNone/>
              <a:defRPr sz="3500" b="0" i="0" u="none" strike="noStrike" cap="none">
                <a:solidFill>
                  <a:schemeClr val="dk1"/>
                </a:solidFill>
                <a:latin typeface="Calibri"/>
                <a:ea typeface="Calibri"/>
                <a:cs typeface="Calibri"/>
                <a:sym typeface="Calibri"/>
              </a:defRPr>
            </a:lvl8pPr>
            <a:lvl9pPr marL="1863725" marR="0" lvl="8" indent="-9525" algn="ctr" rtl="0">
              <a:spcBef>
                <a:spcPts val="0"/>
              </a:spcBef>
              <a:spcAft>
                <a:spcPts val="0"/>
              </a:spcAft>
              <a:buNone/>
              <a:defRPr sz="35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1"/>
          </p:nvPr>
        </p:nvSpPr>
        <p:spPr>
          <a:xfrm>
            <a:off x="3038475" y="200025"/>
            <a:ext cx="4344987" cy="4292600"/>
          </a:xfrm>
          <a:prstGeom prst="rect">
            <a:avLst/>
          </a:prstGeom>
          <a:noFill/>
          <a:ln>
            <a:noFill/>
          </a:ln>
        </p:spPr>
        <p:txBody>
          <a:bodyPr lIns="91425" tIns="91425" rIns="91425" bIns="91425" anchor="t" anchorCtr="0"/>
          <a:lstStyle>
            <a:lvl1pPr marL="307975" marR="0" lvl="0" indent="-79375" algn="l" rtl="0">
              <a:spcBef>
                <a:spcPts val="600"/>
              </a:spcBef>
              <a:spcAft>
                <a:spcPts val="0"/>
              </a:spcAft>
              <a:buClr>
                <a:srgbClr val="000000"/>
              </a:buClr>
              <a:buSzPct val="100000"/>
              <a:buFont typeface="Arial"/>
              <a:buChar char="•"/>
              <a:defRPr sz="3200" b="0" i="0" u="none" strike="noStrike" cap="none">
                <a:solidFill>
                  <a:schemeClr val="dk1"/>
                </a:solidFill>
                <a:latin typeface="Calibri"/>
                <a:ea typeface="Calibri"/>
                <a:cs typeface="Calibri"/>
                <a:sym typeface="Calibri"/>
              </a:defRPr>
            </a:lvl1pPr>
            <a:lvl2pPr marL="590550" marR="0" lvl="1" indent="-57150" algn="l" rtl="0">
              <a:spcBef>
                <a:spcPts val="500"/>
              </a:spcBef>
              <a:spcAft>
                <a:spcPts val="0"/>
              </a:spcAft>
              <a:buClr>
                <a:srgbClr val="000000"/>
              </a:buClr>
              <a:buSzPct val="100000"/>
              <a:buFont typeface="Arial"/>
              <a:buChar char="–"/>
              <a:defRPr sz="2800" b="0" i="0" u="none" strike="noStrike" cap="none">
                <a:solidFill>
                  <a:schemeClr val="dk1"/>
                </a:solidFill>
                <a:latin typeface="Calibri"/>
                <a:ea typeface="Calibri"/>
                <a:cs typeface="Calibri"/>
                <a:sym typeface="Calibri"/>
              </a:defRPr>
            </a:lvl2pPr>
            <a:lvl3pPr marL="911225" marR="0" lvl="2" indent="-34925" algn="l" rtl="0">
              <a:spcBef>
                <a:spcPts val="500"/>
              </a:spcBef>
              <a:spcAft>
                <a:spcPts val="0"/>
              </a:spcAft>
              <a:buClr>
                <a:srgbClr val="000000"/>
              </a:buClr>
              <a:buSzPct val="100000"/>
              <a:buFont typeface="Arial"/>
              <a:buChar char="•"/>
              <a:defRPr sz="2400" b="0" i="0" u="none" strike="noStrike" cap="none">
                <a:solidFill>
                  <a:schemeClr val="dk1"/>
                </a:solidFill>
                <a:latin typeface="Calibri"/>
                <a:ea typeface="Calibri"/>
                <a:cs typeface="Calibri"/>
                <a:sym typeface="Calibri"/>
              </a:defRPr>
            </a:lvl3pPr>
            <a:lvl4pPr marL="1276350" marR="0" lvl="3" indent="-57150" algn="l" rtl="0">
              <a:spcBef>
                <a:spcPts val="400"/>
              </a:spcBef>
              <a:spcAft>
                <a:spcPts val="0"/>
              </a:spcAft>
              <a:buClr>
                <a:srgbClr val="000000"/>
              </a:buClr>
              <a:buSzPct val="100000"/>
              <a:buFont typeface="Arial"/>
              <a:buChar char="–"/>
              <a:defRPr sz="2000" b="0" i="0" u="none" strike="noStrike" cap="none">
                <a:solidFill>
                  <a:schemeClr val="dk1"/>
                </a:solidFill>
                <a:latin typeface="Calibri"/>
                <a:ea typeface="Calibri"/>
                <a:cs typeface="Calibri"/>
                <a:sym typeface="Calibri"/>
              </a:defRPr>
            </a:lvl4pPr>
            <a:lvl5pPr marL="1641475" marR="0" lvl="4" indent="-66675" algn="l" rtl="0">
              <a:spcBef>
                <a:spcPts val="400"/>
              </a:spcBef>
              <a:spcAft>
                <a:spcPts val="0"/>
              </a:spcAft>
              <a:buClr>
                <a:srgbClr val="000000"/>
              </a:buClr>
              <a:buSzPct val="100000"/>
              <a:buFont typeface="Arial"/>
              <a:buChar char="»"/>
              <a:defRPr sz="2000" b="0" i="0" u="none" strike="noStrike" cap="none">
                <a:solidFill>
                  <a:schemeClr val="dk1"/>
                </a:solidFill>
                <a:latin typeface="Calibri"/>
                <a:ea typeface="Calibri"/>
                <a:cs typeface="Calibri"/>
                <a:sym typeface="Calibri"/>
              </a:defRPr>
            </a:lvl5pPr>
            <a:lvl6pPr marL="2098675" marR="0" lvl="5" indent="-66675" algn="l" rtl="0">
              <a:spcBef>
                <a:spcPts val="400"/>
              </a:spcBef>
              <a:spcAft>
                <a:spcPts val="0"/>
              </a:spcAft>
              <a:buClr>
                <a:srgbClr val="000000"/>
              </a:buClr>
              <a:buSzPct val="100000"/>
              <a:buFont typeface="Arial"/>
              <a:buChar char="»"/>
              <a:defRPr sz="2000" b="0" i="0" u="none" strike="noStrike" cap="none">
                <a:solidFill>
                  <a:schemeClr val="dk1"/>
                </a:solidFill>
                <a:latin typeface="Calibri"/>
                <a:ea typeface="Calibri"/>
                <a:cs typeface="Calibri"/>
                <a:sym typeface="Calibri"/>
              </a:defRPr>
            </a:lvl6pPr>
            <a:lvl7pPr marL="2555875" marR="0" lvl="6" indent="-66675" algn="l" rtl="0">
              <a:spcBef>
                <a:spcPts val="400"/>
              </a:spcBef>
              <a:spcAft>
                <a:spcPts val="0"/>
              </a:spcAft>
              <a:buClr>
                <a:srgbClr val="000000"/>
              </a:buClr>
              <a:buSzPct val="100000"/>
              <a:buFont typeface="Arial"/>
              <a:buChar char="»"/>
              <a:defRPr sz="2000" b="0" i="0" u="none" strike="noStrike" cap="none">
                <a:solidFill>
                  <a:schemeClr val="dk1"/>
                </a:solidFill>
                <a:latin typeface="Calibri"/>
                <a:ea typeface="Calibri"/>
                <a:cs typeface="Calibri"/>
                <a:sym typeface="Calibri"/>
              </a:defRPr>
            </a:lvl7pPr>
            <a:lvl8pPr marL="3013075" marR="0" lvl="7" indent="-66675" algn="l" rtl="0">
              <a:spcBef>
                <a:spcPts val="400"/>
              </a:spcBef>
              <a:spcAft>
                <a:spcPts val="0"/>
              </a:spcAft>
              <a:buClr>
                <a:srgbClr val="000000"/>
              </a:buClr>
              <a:buSzPct val="100000"/>
              <a:buFont typeface="Arial"/>
              <a:buChar char="»"/>
              <a:defRPr sz="2000" b="0" i="0" u="none" strike="noStrike" cap="none">
                <a:solidFill>
                  <a:schemeClr val="dk1"/>
                </a:solidFill>
                <a:latin typeface="Calibri"/>
                <a:ea typeface="Calibri"/>
                <a:cs typeface="Calibri"/>
                <a:sym typeface="Calibri"/>
              </a:defRPr>
            </a:lvl8pPr>
            <a:lvl9pPr marL="3470275" marR="0" lvl="8" indent="-66675" algn="l" rtl="0">
              <a:spcBef>
                <a:spcPts val="400"/>
              </a:spcBef>
              <a:spcAft>
                <a:spcPts val="0"/>
              </a:spcAft>
              <a:buClr>
                <a:srgbClr val="000000"/>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388937" y="1052512"/>
            <a:ext cx="2557461" cy="3440111"/>
          </a:xfrm>
          <a:prstGeom prst="rect">
            <a:avLst/>
          </a:prstGeom>
          <a:noFill/>
          <a:ln>
            <a:noFill/>
          </a:ln>
        </p:spPr>
        <p:txBody>
          <a:bodyPr lIns="91425" tIns="91425" rIns="91425" bIns="91425" anchor="t" anchorCtr="0"/>
          <a:lstStyle>
            <a:lvl1pPr marL="0" marR="0" lvl="0" indent="0" algn="l" rtl="0">
              <a:spcBef>
                <a:spcPts val="600"/>
              </a:spcBef>
              <a:spcAft>
                <a:spcPts val="0"/>
              </a:spcAft>
              <a:buClr>
                <a:srgbClr val="000000"/>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50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500"/>
              </a:spcBef>
              <a:spcAft>
                <a:spcPts val="0"/>
              </a:spcAft>
              <a:buClr>
                <a:srgbClr val="000000"/>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rgbClr val="000000"/>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rgbClr val="000000"/>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rgbClr val="000000"/>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rgbClr val="000000"/>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rgbClr val="000000"/>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rgbClr val="000000"/>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367462" y="4673600"/>
            <a:ext cx="217487" cy="24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000">
                <a:solidFill>
                  <a:srgbClr val="898989"/>
                </a:solidFill>
                <a:latin typeface="Calibri"/>
                <a:ea typeface="Calibri"/>
                <a:cs typeface="Calibri"/>
                <a:sym typeface="Calibri"/>
              </a:rPr>
              <a:t>‹#›</a:t>
            </a:fld>
            <a:endParaRPr lang="en-US" sz="1000">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524000" y="3521075"/>
            <a:ext cx="4662487" cy="414337"/>
          </a:xfrm>
          <a:prstGeom prst="rect">
            <a:avLst/>
          </a:prstGeom>
          <a:noFill/>
          <a:ln>
            <a:noFill/>
          </a:ln>
        </p:spPr>
        <p:txBody>
          <a:bodyPr lIns="91425" tIns="91425" rIns="91425" bIns="91425" anchor="b" anchorCtr="0"/>
          <a:lstStyle>
            <a:lvl1pPr marL="34925" marR="0" lvl="0" indent="-34925"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34925" marR="0" lvl="1" indent="-34925" algn="ctr" rtl="0">
              <a:spcBef>
                <a:spcPts val="0"/>
              </a:spcBef>
              <a:spcAft>
                <a:spcPts val="0"/>
              </a:spcAft>
              <a:buNone/>
              <a:defRPr sz="3500" b="0" i="0" u="none" strike="noStrike" cap="none">
                <a:solidFill>
                  <a:schemeClr val="dk1"/>
                </a:solidFill>
                <a:latin typeface="Calibri"/>
                <a:ea typeface="Calibri"/>
                <a:cs typeface="Calibri"/>
                <a:sym typeface="Calibri"/>
              </a:defRPr>
            </a:lvl2pPr>
            <a:lvl3pPr marL="34925" marR="0" lvl="2" indent="-34925" algn="ctr" rtl="0">
              <a:spcBef>
                <a:spcPts val="0"/>
              </a:spcBef>
              <a:spcAft>
                <a:spcPts val="0"/>
              </a:spcAft>
              <a:buNone/>
              <a:defRPr sz="3500" b="0" i="0" u="none" strike="noStrike" cap="none">
                <a:solidFill>
                  <a:schemeClr val="dk1"/>
                </a:solidFill>
                <a:latin typeface="Calibri"/>
                <a:ea typeface="Calibri"/>
                <a:cs typeface="Calibri"/>
                <a:sym typeface="Calibri"/>
              </a:defRPr>
            </a:lvl3pPr>
            <a:lvl4pPr marL="34925" marR="0" lvl="3" indent="-34925" algn="ctr" rtl="0">
              <a:spcBef>
                <a:spcPts val="0"/>
              </a:spcBef>
              <a:spcAft>
                <a:spcPts val="0"/>
              </a:spcAft>
              <a:buNone/>
              <a:defRPr sz="3500" b="0" i="0" u="none" strike="noStrike" cap="none">
                <a:solidFill>
                  <a:schemeClr val="dk1"/>
                </a:solidFill>
                <a:latin typeface="Calibri"/>
                <a:ea typeface="Calibri"/>
                <a:cs typeface="Calibri"/>
                <a:sym typeface="Calibri"/>
              </a:defRPr>
            </a:lvl4pPr>
            <a:lvl5pPr marL="34925" marR="0" lvl="4" indent="-34925" algn="ctr" rtl="0">
              <a:spcBef>
                <a:spcPts val="0"/>
              </a:spcBef>
              <a:spcAft>
                <a:spcPts val="0"/>
              </a:spcAft>
              <a:buNone/>
              <a:defRPr sz="3500" b="0" i="0" u="none" strike="noStrike" cap="none">
                <a:solidFill>
                  <a:schemeClr val="dk1"/>
                </a:solidFill>
                <a:latin typeface="Calibri"/>
                <a:ea typeface="Calibri"/>
                <a:cs typeface="Calibri"/>
                <a:sym typeface="Calibri"/>
              </a:defRPr>
            </a:lvl5pPr>
            <a:lvl6pPr marL="492125" marR="0" lvl="5" indent="-9525" algn="ctr" rtl="0">
              <a:spcBef>
                <a:spcPts val="0"/>
              </a:spcBef>
              <a:spcAft>
                <a:spcPts val="0"/>
              </a:spcAft>
              <a:buNone/>
              <a:defRPr sz="3500" b="0" i="0" u="none" strike="noStrike" cap="none">
                <a:solidFill>
                  <a:schemeClr val="dk1"/>
                </a:solidFill>
                <a:latin typeface="Calibri"/>
                <a:ea typeface="Calibri"/>
                <a:cs typeface="Calibri"/>
                <a:sym typeface="Calibri"/>
              </a:defRPr>
            </a:lvl6pPr>
            <a:lvl7pPr marL="949325" marR="0" lvl="6" indent="-9525" algn="ctr" rtl="0">
              <a:spcBef>
                <a:spcPts val="0"/>
              </a:spcBef>
              <a:spcAft>
                <a:spcPts val="0"/>
              </a:spcAft>
              <a:buNone/>
              <a:defRPr sz="3500" b="0" i="0" u="none" strike="noStrike" cap="none">
                <a:solidFill>
                  <a:schemeClr val="dk1"/>
                </a:solidFill>
                <a:latin typeface="Calibri"/>
                <a:ea typeface="Calibri"/>
                <a:cs typeface="Calibri"/>
                <a:sym typeface="Calibri"/>
              </a:defRPr>
            </a:lvl7pPr>
            <a:lvl8pPr marL="1406525" marR="0" lvl="7" indent="-9525" algn="ctr" rtl="0">
              <a:spcBef>
                <a:spcPts val="0"/>
              </a:spcBef>
              <a:spcAft>
                <a:spcPts val="0"/>
              </a:spcAft>
              <a:buNone/>
              <a:defRPr sz="3500" b="0" i="0" u="none" strike="noStrike" cap="none">
                <a:solidFill>
                  <a:schemeClr val="dk1"/>
                </a:solidFill>
                <a:latin typeface="Calibri"/>
                <a:ea typeface="Calibri"/>
                <a:cs typeface="Calibri"/>
                <a:sym typeface="Calibri"/>
              </a:defRPr>
            </a:lvl8pPr>
            <a:lvl9pPr marL="1863725" marR="0" lvl="8" indent="-9525" algn="ctr" rtl="0">
              <a:spcBef>
                <a:spcPts val="0"/>
              </a:spcBef>
              <a:spcAft>
                <a:spcPts val="0"/>
              </a:spcAft>
              <a:buNone/>
              <a:defRPr sz="3500" b="0" i="0" u="none" strike="noStrike" cap="none">
                <a:solidFill>
                  <a:schemeClr val="dk1"/>
                </a:solidFill>
                <a:latin typeface="Calibri"/>
                <a:ea typeface="Calibri"/>
                <a:cs typeface="Calibri"/>
                <a:sym typeface="Calibri"/>
              </a:defRPr>
            </a:lvl9pPr>
          </a:lstStyle>
          <a:p>
            <a:endParaRPr/>
          </a:p>
        </p:txBody>
      </p:sp>
      <p:sp>
        <p:nvSpPr>
          <p:cNvPr id="49" name="Shape 49"/>
          <p:cNvSpPr>
            <a:spLocks noGrp="1"/>
          </p:cNvSpPr>
          <p:nvPr>
            <p:ph type="pic" idx="2"/>
          </p:nvPr>
        </p:nvSpPr>
        <p:spPr>
          <a:xfrm>
            <a:off x="1524000" y="449262"/>
            <a:ext cx="4662487" cy="3017837"/>
          </a:xfrm>
          <a:prstGeom prst="rect">
            <a:avLst/>
          </a:prstGeom>
          <a:noFill/>
          <a:ln>
            <a:noFill/>
          </a:ln>
        </p:spPr>
        <p:txBody>
          <a:bodyPr lIns="91425" tIns="91425" rIns="91425" bIns="91425" anchor="t" anchorCtr="0"/>
          <a:lstStyle>
            <a:lvl1pPr marL="0" marR="0" lvl="0" indent="0" algn="l" rtl="0">
              <a:spcBef>
                <a:spcPts val="600"/>
              </a:spcBef>
              <a:spcAft>
                <a:spcPts val="0"/>
              </a:spcAft>
              <a:buClr>
                <a:srgbClr val="000000"/>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00"/>
              </a:spcBef>
              <a:spcAft>
                <a:spcPts val="0"/>
              </a:spcAft>
              <a:buClr>
                <a:srgbClr val="000000"/>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500"/>
              </a:spcBef>
              <a:spcAft>
                <a:spcPts val="0"/>
              </a:spcAft>
              <a:buClr>
                <a:srgbClr val="000000"/>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rgbClr val="000000"/>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rgbClr val="000000"/>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rgbClr val="000000"/>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rgbClr val="000000"/>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rgbClr val="000000"/>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rgbClr val="000000"/>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a:off x="1524000" y="3935412"/>
            <a:ext cx="4662487" cy="590550"/>
          </a:xfrm>
          <a:prstGeom prst="rect">
            <a:avLst/>
          </a:prstGeom>
          <a:noFill/>
          <a:ln>
            <a:noFill/>
          </a:ln>
        </p:spPr>
        <p:txBody>
          <a:bodyPr lIns="91425" tIns="91425" rIns="91425" bIns="91425" anchor="t" anchorCtr="0"/>
          <a:lstStyle>
            <a:lvl1pPr marL="0" marR="0" lvl="0" indent="0" algn="l" rtl="0">
              <a:spcBef>
                <a:spcPts val="600"/>
              </a:spcBef>
              <a:spcAft>
                <a:spcPts val="0"/>
              </a:spcAft>
              <a:buClr>
                <a:srgbClr val="000000"/>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500"/>
              </a:spcBef>
              <a:spcAft>
                <a:spcPts val="0"/>
              </a:spcAft>
              <a:buClr>
                <a:srgbClr val="000000"/>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500"/>
              </a:spcBef>
              <a:spcAft>
                <a:spcPts val="0"/>
              </a:spcAft>
              <a:buClr>
                <a:srgbClr val="000000"/>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rgbClr val="000000"/>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rgbClr val="000000"/>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rgbClr val="000000"/>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rgbClr val="000000"/>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rgbClr val="000000"/>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rgbClr val="000000"/>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6367462" y="4673600"/>
            <a:ext cx="217487" cy="24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000">
                <a:solidFill>
                  <a:srgbClr val="898989"/>
                </a:solidFill>
                <a:latin typeface="Calibri"/>
                <a:ea typeface="Calibri"/>
                <a:cs typeface="Calibri"/>
                <a:sym typeface="Calibri"/>
              </a:rPr>
              <a:t>‹#›</a:t>
            </a:fld>
            <a:endParaRPr lang="en-US" sz="1000">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88937" y="68263"/>
            <a:ext cx="6994525" cy="1104899"/>
          </a:xfrm>
          <a:prstGeom prst="rect">
            <a:avLst/>
          </a:prstGeom>
          <a:noFill/>
          <a:ln>
            <a:noFill/>
          </a:ln>
        </p:spPr>
        <p:txBody>
          <a:bodyPr lIns="91425" tIns="91425" rIns="91425" bIns="91425" anchor="ctr" anchorCtr="0"/>
          <a:lstStyle>
            <a:lvl1pPr marL="34925" marR="0" lvl="0" indent="-34925" algn="ctr" rtl="0">
              <a:spcBef>
                <a:spcPts val="0"/>
              </a:spcBef>
              <a:spcAft>
                <a:spcPts val="0"/>
              </a:spcAft>
              <a:buNone/>
              <a:defRPr sz="3500" b="0" i="0" u="none" strike="noStrike" cap="none">
                <a:solidFill>
                  <a:schemeClr val="dk1"/>
                </a:solidFill>
                <a:latin typeface="Calibri"/>
                <a:ea typeface="Calibri"/>
                <a:cs typeface="Calibri"/>
                <a:sym typeface="Calibri"/>
              </a:defRPr>
            </a:lvl1pPr>
            <a:lvl2pPr marL="34925" marR="0" lvl="1" indent="-34925" algn="ctr" rtl="0">
              <a:spcBef>
                <a:spcPts val="0"/>
              </a:spcBef>
              <a:spcAft>
                <a:spcPts val="0"/>
              </a:spcAft>
              <a:buNone/>
              <a:defRPr sz="3500" b="0" i="0" u="none" strike="noStrike" cap="none">
                <a:solidFill>
                  <a:schemeClr val="dk1"/>
                </a:solidFill>
                <a:latin typeface="Calibri"/>
                <a:ea typeface="Calibri"/>
                <a:cs typeface="Calibri"/>
                <a:sym typeface="Calibri"/>
              </a:defRPr>
            </a:lvl2pPr>
            <a:lvl3pPr marL="34925" marR="0" lvl="2" indent="-34925" algn="ctr" rtl="0">
              <a:spcBef>
                <a:spcPts val="0"/>
              </a:spcBef>
              <a:spcAft>
                <a:spcPts val="0"/>
              </a:spcAft>
              <a:buNone/>
              <a:defRPr sz="3500" b="0" i="0" u="none" strike="noStrike" cap="none">
                <a:solidFill>
                  <a:schemeClr val="dk1"/>
                </a:solidFill>
                <a:latin typeface="Calibri"/>
                <a:ea typeface="Calibri"/>
                <a:cs typeface="Calibri"/>
                <a:sym typeface="Calibri"/>
              </a:defRPr>
            </a:lvl3pPr>
            <a:lvl4pPr marL="34925" marR="0" lvl="3" indent="-34925" algn="ctr" rtl="0">
              <a:spcBef>
                <a:spcPts val="0"/>
              </a:spcBef>
              <a:spcAft>
                <a:spcPts val="0"/>
              </a:spcAft>
              <a:buNone/>
              <a:defRPr sz="3500" b="0" i="0" u="none" strike="noStrike" cap="none">
                <a:solidFill>
                  <a:schemeClr val="dk1"/>
                </a:solidFill>
                <a:latin typeface="Calibri"/>
                <a:ea typeface="Calibri"/>
                <a:cs typeface="Calibri"/>
                <a:sym typeface="Calibri"/>
              </a:defRPr>
            </a:lvl4pPr>
            <a:lvl5pPr marL="34925" marR="0" lvl="4" indent="-34925" algn="ctr" rtl="0">
              <a:spcBef>
                <a:spcPts val="0"/>
              </a:spcBef>
              <a:spcAft>
                <a:spcPts val="0"/>
              </a:spcAft>
              <a:buNone/>
              <a:defRPr sz="3500" b="0" i="0" u="none" strike="noStrike" cap="none">
                <a:solidFill>
                  <a:schemeClr val="dk1"/>
                </a:solidFill>
                <a:latin typeface="Calibri"/>
                <a:ea typeface="Calibri"/>
                <a:cs typeface="Calibri"/>
                <a:sym typeface="Calibri"/>
              </a:defRPr>
            </a:lvl5pPr>
            <a:lvl6pPr marL="492125" marR="0" lvl="5" indent="-9525" algn="ctr" rtl="0">
              <a:spcBef>
                <a:spcPts val="0"/>
              </a:spcBef>
              <a:spcAft>
                <a:spcPts val="0"/>
              </a:spcAft>
              <a:buNone/>
              <a:defRPr sz="3500" b="0" i="0" u="none" strike="noStrike" cap="none">
                <a:solidFill>
                  <a:schemeClr val="dk1"/>
                </a:solidFill>
                <a:latin typeface="Calibri"/>
                <a:ea typeface="Calibri"/>
                <a:cs typeface="Calibri"/>
                <a:sym typeface="Calibri"/>
              </a:defRPr>
            </a:lvl6pPr>
            <a:lvl7pPr marL="949325" marR="0" lvl="6" indent="-9525" algn="ctr" rtl="0">
              <a:spcBef>
                <a:spcPts val="0"/>
              </a:spcBef>
              <a:spcAft>
                <a:spcPts val="0"/>
              </a:spcAft>
              <a:buNone/>
              <a:defRPr sz="3500" b="0" i="0" u="none" strike="noStrike" cap="none">
                <a:solidFill>
                  <a:schemeClr val="dk1"/>
                </a:solidFill>
                <a:latin typeface="Calibri"/>
                <a:ea typeface="Calibri"/>
                <a:cs typeface="Calibri"/>
                <a:sym typeface="Calibri"/>
              </a:defRPr>
            </a:lvl7pPr>
            <a:lvl8pPr marL="1406525" marR="0" lvl="7" indent="-9525" algn="ctr" rtl="0">
              <a:spcBef>
                <a:spcPts val="0"/>
              </a:spcBef>
              <a:spcAft>
                <a:spcPts val="0"/>
              </a:spcAft>
              <a:buNone/>
              <a:defRPr sz="3500" b="0" i="0" u="none" strike="noStrike" cap="none">
                <a:solidFill>
                  <a:schemeClr val="dk1"/>
                </a:solidFill>
                <a:latin typeface="Calibri"/>
                <a:ea typeface="Calibri"/>
                <a:cs typeface="Calibri"/>
                <a:sym typeface="Calibri"/>
              </a:defRPr>
            </a:lvl8pPr>
            <a:lvl9pPr marL="1863725" marR="0" lvl="8" indent="-9525" algn="ctr" rtl="0">
              <a:spcBef>
                <a:spcPts val="0"/>
              </a:spcBef>
              <a:spcAft>
                <a:spcPts val="0"/>
              </a:spcAft>
              <a:buNone/>
              <a:defRPr sz="35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388937" y="1173162"/>
            <a:ext cx="6994525" cy="3856037"/>
          </a:xfrm>
          <a:prstGeom prst="rect">
            <a:avLst/>
          </a:prstGeom>
          <a:noFill/>
          <a:ln>
            <a:noFill/>
          </a:ln>
        </p:spPr>
        <p:txBody>
          <a:bodyPr lIns="91425" tIns="91425" rIns="91425" bIns="91425" anchor="t" anchorCtr="0"/>
          <a:lstStyle>
            <a:lvl1pPr marL="307975" marR="0" lvl="0" indent="-117475" algn="l" rtl="0">
              <a:spcBef>
                <a:spcPts val="600"/>
              </a:spcBef>
              <a:spcAft>
                <a:spcPts val="0"/>
              </a:spcAft>
              <a:buClr>
                <a:srgbClr val="000000"/>
              </a:buClr>
              <a:buSzPct val="100000"/>
              <a:buFont typeface="Arial"/>
              <a:buChar char="•"/>
              <a:defRPr sz="2600" b="0" i="0" u="none" strike="noStrike" cap="none">
                <a:solidFill>
                  <a:schemeClr val="dk1"/>
                </a:solidFill>
                <a:latin typeface="Calibri"/>
                <a:ea typeface="Calibri"/>
                <a:cs typeface="Calibri"/>
                <a:sym typeface="Calibri"/>
              </a:defRPr>
            </a:lvl1pPr>
            <a:lvl2pPr marL="590550" marR="0" lvl="1" indent="-95250" algn="l" rtl="0">
              <a:spcBef>
                <a:spcPts val="500"/>
              </a:spcBef>
              <a:spcAft>
                <a:spcPts val="0"/>
              </a:spcAft>
              <a:buClr>
                <a:srgbClr val="000000"/>
              </a:buClr>
              <a:buSzPct val="100000"/>
              <a:buFont typeface="Arial"/>
              <a:buChar char="–"/>
              <a:defRPr sz="2200" b="0" i="0" u="none" strike="noStrike" cap="none">
                <a:solidFill>
                  <a:schemeClr val="dk1"/>
                </a:solidFill>
                <a:latin typeface="Calibri"/>
                <a:ea typeface="Calibri"/>
                <a:cs typeface="Calibri"/>
                <a:sym typeface="Calibri"/>
              </a:defRPr>
            </a:lvl2pPr>
            <a:lvl3pPr marL="911225" marR="0" lvl="2" indent="-66675" algn="l" rtl="0">
              <a:spcBef>
                <a:spcPts val="500"/>
              </a:spcBef>
              <a:spcAft>
                <a:spcPts val="0"/>
              </a:spcAft>
              <a:buClr>
                <a:srgbClr val="000000"/>
              </a:buClr>
              <a:buSzPct val="100000"/>
              <a:buFont typeface="Arial"/>
              <a:buChar char="•"/>
              <a:defRPr sz="1900" b="0" i="0" u="none" strike="noStrike" cap="none">
                <a:solidFill>
                  <a:schemeClr val="dk1"/>
                </a:solidFill>
                <a:latin typeface="Calibri"/>
                <a:ea typeface="Calibri"/>
                <a:cs typeface="Calibri"/>
                <a:sym typeface="Calibri"/>
              </a:defRPr>
            </a:lvl3pPr>
            <a:lvl4pPr marL="1276350" marR="0" lvl="3" indent="-82550"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4pPr>
            <a:lvl5pPr marL="1641475" marR="0" lvl="4"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5pPr>
            <a:lvl6pPr marL="2098675" marR="0" lvl="5"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6pPr>
            <a:lvl7pPr marL="2555875" marR="0" lvl="6"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7pPr>
            <a:lvl8pPr marL="3013075" marR="0" lvl="7"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8pPr>
            <a:lvl9pPr marL="3470275" marR="0" lvl="8" indent="-92075" algn="l" rtl="0">
              <a:spcBef>
                <a:spcPts val="400"/>
              </a:spcBef>
              <a:spcAft>
                <a:spcPts val="0"/>
              </a:spcAft>
              <a:buClr>
                <a:srgbClr val="000000"/>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367462" y="4673600"/>
            <a:ext cx="217487" cy="2412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US" sz="1000" b="0" i="0" u="none" strike="noStrike" cap="none">
                <a:solidFill>
                  <a:srgbClr val="898989"/>
                </a:solidFill>
                <a:latin typeface="Calibri"/>
                <a:ea typeface="Calibri"/>
                <a:cs typeface="Calibri"/>
                <a:sym typeface="Calibri"/>
              </a:rPr>
              <a:t>‹#›</a:t>
            </a:fld>
            <a:endParaRPr lang="en-US" sz="10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p:nvPr/>
        </p:nvSpPr>
        <p:spPr>
          <a:xfrm>
            <a:off x="228600" y="152400"/>
            <a:ext cx="7315200" cy="4648200"/>
          </a:xfrm>
          <a:prstGeom prst="rect">
            <a:avLst/>
          </a:prstGeom>
          <a:solidFill>
            <a:srgbClr val="990033"/>
          </a:solidFill>
          <a:ln w="9525" cap="flat" cmpd="sng">
            <a:solidFill>
              <a:srgbClr val="990033"/>
            </a:solidFill>
            <a:prstDash val="solid"/>
            <a:round/>
            <a:headEnd type="none" w="med" len="med"/>
            <a:tailEnd type="none" w="med" len="med"/>
          </a:ln>
        </p:spPr>
        <p:txBody>
          <a:bodyPr lIns="0" tIns="0" rIns="0" bIns="0"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8" name="Shape 68"/>
          <p:cNvSpPr txBox="1"/>
          <p:nvPr/>
        </p:nvSpPr>
        <p:spPr>
          <a:xfrm>
            <a:off x="4572000" y="3886200"/>
            <a:ext cx="2734200" cy="761108"/>
          </a:xfrm>
          <a:prstGeom prst="rect">
            <a:avLst/>
          </a:prstGeom>
          <a:noFill/>
          <a:ln>
            <a:noFill/>
          </a:ln>
        </p:spPr>
        <p:txBody>
          <a:bodyPr lIns="91425" tIns="91425" rIns="91425" bIns="91425" anchor="b" anchorCtr="0">
            <a:noAutofit/>
          </a:bodyPr>
          <a:lstStyle/>
          <a:p>
            <a:pPr lvl="0" algn="r" rtl="0">
              <a:spcBef>
                <a:spcPts val="0"/>
              </a:spcBef>
              <a:buNone/>
            </a:pPr>
            <a:r>
              <a:rPr lang="en-US" sz="1800" i="1" dirty="0">
                <a:solidFill>
                  <a:srgbClr val="FFFFFF"/>
                </a:solidFill>
                <a:latin typeface="Helvetica Neue"/>
                <a:ea typeface="Helvetica Neue"/>
                <a:cs typeface="Helvetica Neue"/>
                <a:sym typeface="Helvetica Neue"/>
              </a:rPr>
              <a:t>Celebrating </a:t>
            </a:r>
            <a:r>
              <a:rPr lang="en-US" sz="1800" b="1" i="1" dirty="0">
                <a:solidFill>
                  <a:srgbClr val="FFFFFF"/>
                </a:solidFill>
                <a:latin typeface="Helvetica Neue"/>
                <a:ea typeface="Helvetica Neue"/>
                <a:cs typeface="Helvetica Neue"/>
                <a:sym typeface="Helvetica Neue"/>
              </a:rPr>
              <a:t>30 Years</a:t>
            </a:r>
            <a:r>
              <a:rPr lang="en-US" sz="1800" i="1" dirty="0">
                <a:solidFill>
                  <a:srgbClr val="FFFFFF"/>
                </a:solidFill>
                <a:latin typeface="Helvetica Neue"/>
                <a:ea typeface="Helvetica Neue"/>
                <a:cs typeface="Helvetica Neue"/>
                <a:sym typeface="Helvetica Neue"/>
              </a:rPr>
              <a:t> </a:t>
            </a:r>
          </a:p>
          <a:p>
            <a:pPr lvl="0" algn="r">
              <a:spcBef>
                <a:spcPts val="0"/>
              </a:spcBef>
              <a:buNone/>
            </a:pPr>
            <a:r>
              <a:rPr lang="en-US" sz="1800" i="1" dirty="0">
                <a:solidFill>
                  <a:srgbClr val="FFFFFF"/>
                </a:solidFill>
                <a:latin typeface="Helvetica Neue"/>
                <a:ea typeface="Helvetica Neue"/>
                <a:cs typeface="Helvetica Neue"/>
                <a:sym typeface="Helvetica Neue"/>
              </a:rPr>
              <a:t>of Empowerment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4"/>
          <a:stretch/>
        </p:blipFill>
        <p:spPr bwMode="auto">
          <a:xfrm>
            <a:off x="903755" y="533400"/>
            <a:ext cx="5964891" cy="2978336"/>
          </a:xfrm>
          <a:prstGeom prst="rect">
            <a:avLst/>
          </a:prstGeom>
          <a:noFill/>
          <a:ln w="603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643784"/>
            <a:ext cx="4114800" cy="10035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4267200" y="790325"/>
            <a:ext cx="3177670" cy="4086475"/>
          </a:xfrm>
          <a:prstGeom prst="rect">
            <a:avLst/>
          </a:prstGeom>
          <a:solidFill>
            <a:srgbClr val="990033"/>
          </a:solidFill>
          <a:ln>
            <a:noFill/>
          </a:ln>
        </p:spPr>
        <p:txBody>
          <a:bodyPr lIns="182875" tIns="182875" rIns="182875" bIns="38100" anchor="t" anchorCtr="0">
            <a:noAutofit/>
          </a:bodyPr>
          <a:lstStyle/>
          <a:p>
            <a:pPr marL="0" marR="0" lvl="0" indent="0" algn="l" rtl="0">
              <a:lnSpc>
                <a:spcPct val="100000"/>
              </a:lnSpc>
              <a:spcBef>
                <a:spcPts val="0"/>
              </a:spcBef>
              <a:spcAft>
                <a:spcPts val="600"/>
              </a:spcAft>
              <a:buClr>
                <a:srgbClr val="000000"/>
              </a:buClr>
              <a:buSzPct val="25000"/>
              <a:buFont typeface="Arial"/>
              <a:buNone/>
            </a:pPr>
            <a:r>
              <a:rPr lang="en-US" sz="1600" b="1" i="0" u="none" strike="noStrike" cap="none" dirty="0" smtClean="0">
                <a:solidFill>
                  <a:srgbClr val="FFFFFF"/>
                </a:solidFill>
                <a:latin typeface="Calibri"/>
                <a:ea typeface="Calibri"/>
                <a:cs typeface="Calibri"/>
                <a:sym typeface="Calibri"/>
              </a:rPr>
              <a:t>ESOL Program </a:t>
            </a:r>
            <a:r>
              <a:rPr lang="en-US" sz="1600" b="1" i="0" u="none" strike="noStrike" cap="none" dirty="0">
                <a:solidFill>
                  <a:srgbClr val="FFFFFF"/>
                </a:solidFill>
                <a:latin typeface="Calibri"/>
                <a:ea typeface="Calibri"/>
                <a:cs typeface="Calibri"/>
                <a:sym typeface="Calibri"/>
              </a:rPr>
              <a:t>Highlights</a:t>
            </a:r>
          </a:p>
          <a:p>
            <a:pPr marL="230188" lvl="0" indent="-230188" rtl="0">
              <a:lnSpc>
                <a:spcPct val="100000"/>
              </a:lnSpc>
              <a:spcBef>
                <a:spcPts val="0"/>
              </a:spcBef>
              <a:spcAft>
                <a:spcPts val="600"/>
              </a:spcAft>
              <a:buClr>
                <a:srgbClr val="FFFFFF"/>
              </a:buClr>
              <a:buSzPct val="100000"/>
            </a:pPr>
            <a:r>
              <a:rPr lang="en-US" sz="1300" dirty="0">
                <a:solidFill>
                  <a:srgbClr val="FFFFFF"/>
                </a:solidFill>
              </a:rPr>
              <a:t>Served more than 400 students from 40 different countries</a:t>
            </a:r>
          </a:p>
          <a:p>
            <a:pPr marL="230188" lvl="0" indent="-230188" rtl="0">
              <a:lnSpc>
                <a:spcPct val="100000"/>
              </a:lnSpc>
              <a:spcBef>
                <a:spcPts val="0"/>
              </a:spcBef>
              <a:spcAft>
                <a:spcPts val="600"/>
              </a:spcAft>
              <a:buClr>
                <a:srgbClr val="FFFFFF"/>
              </a:buClr>
              <a:buSzPct val="100000"/>
            </a:pPr>
            <a:r>
              <a:rPr lang="en-US" sz="1300" dirty="0" smtClean="0">
                <a:solidFill>
                  <a:srgbClr val="FFFFFF"/>
                </a:solidFill>
              </a:rPr>
              <a:t>Provided </a:t>
            </a:r>
            <a:r>
              <a:rPr lang="en-US" sz="1300" dirty="0">
                <a:solidFill>
                  <a:srgbClr val="FFFFFF"/>
                </a:solidFill>
              </a:rPr>
              <a:t>career-readiness classes and workshops </a:t>
            </a:r>
          </a:p>
          <a:p>
            <a:pPr marL="230188" lvl="0" indent="-230188" rtl="0">
              <a:lnSpc>
                <a:spcPct val="100000"/>
              </a:lnSpc>
              <a:spcBef>
                <a:spcPts val="0"/>
              </a:spcBef>
              <a:spcAft>
                <a:spcPts val="600"/>
              </a:spcAft>
              <a:buClr>
                <a:srgbClr val="FFFFFF"/>
              </a:buClr>
              <a:buSzPct val="100000"/>
            </a:pPr>
            <a:r>
              <a:rPr lang="en-US" sz="1300" dirty="0">
                <a:solidFill>
                  <a:srgbClr val="FFFFFF"/>
                </a:solidFill>
              </a:rPr>
              <a:t>Supported 81 volunteers who provided 2,000 hours of ESOL instruction</a:t>
            </a:r>
          </a:p>
          <a:p>
            <a:pPr marL="230188" lvl="0" indent="-230188" rtl="0">
              <a:lnSpc>
                <a:spcPct val="100000"/>
              </a:lnSpc>
              <a:spcBef>
                <a:spcPts val="0"/>
              </a:spcBef>
              <a:spcAft>
                <a:spcPts val="600"/>
              </a:spcAft>
              <a:buClr>
                <a:srgbClr val="FFFFFF"/>
              </a:buClr>
              <a:buSzPct val="100000"/>
            </a:pPr>
            <a:r>
              <a:rPr lang="en-US" sz="1300" dirty="0">
                <a:solidFill>
                  <a:srgbClr val="FFFFFF"/>
                </a:solidFill>
              </a:rPr>
              <a:t>50% percent of post-tested students demonstrated improved reading comprehension</a:t>
            </a:r>
          </a:p>
          <a:p>
            <a:pPr marL="230188" lvl="0" indent="-230188" rtl="0">
              <a:lnSpc>
                <a:spcPct val="100000"/>
              </a:lnSpc>
              <a:spcBef>
                <a:spcPts val="0"/>
              </a:spcBef>
              <a:spcAft>
                <a:spcPts val="600"/>
              </a:spcAft>
              <a:buClr>
                <a:srgbClr val="FFFFFF"/>
              </a:buClr>
              <a:buSzPct val="100000"/>
            </a:pPr>
            <a:r>
              <a:rPr lang="en-US" sz="1300" dirty="0">
                <a:solidFill>
                  <a:srgbClr val="FFFFFF"/>
                </a:solidFill>
              </a:rPr>
              <a:t>More than 75% of ESOL students reported progress toward a personal goal</a:t>
            </a:r>
          </a:p>
          <a:p>
            <a:pPr marL="230188" lvl="0" indent="-230188" rtl="0">
              <a:lnSpc>
                <a:spcPct val="100000"/>
              </a:lnSpc>
              <a:spcBef>
                <a:spcPts val="0"/>
              </a:spcBef>
              <a:spcAft>
                <a:spcPts val="600"/>
              </a:spcAft>
              <a:buClr>
                <a:srgbClr val="FFFFFF"/>
              </a:buClr>
              <a:buSzPct val="100000"/>
            </a:pPr>
            <a:r>
              <a:rPr lang="en-US" sz="1300" dirty="0">
                <a:solidFill>
                  <a:srgbClr val="FFFFFF"/>
                </a:solidFill>
              </a:rPr>
              <a:t>68 refugees received assistance integrating into the Durham community</a:t>
            </a:r>
          </a:p>
        </p:txBody>
      </p:sp>
      <p:sp>
        <p:nvSpPr>
          <p:cNvPr id="163" name="Shape 163"/>
          <p:cNvSpPr txBox="1">
            <a:spLocks noGrp="1"/>
          </p:cNvSpPr>
          <p:nvPr>
            <p:ph type="title"/>
          </p:nvPr>
        </p:nvSpPr>
        <p:spPr>
          <a:xfrm>
            <a:off x="394732" y="338328"/>
            <a:ext cx="7149068" cy="310896"/>
          </a:xfrm>
          <a:prstGeom prst="rect">
            <a:avLst/>
          </a:prstGeom>
          <a:noFill/>
          <a:ln>
            <a:noFill/>
          </a:ln>
        </p:spPr>
        <p:txBody>
          <a:bodyPr lIns="38100" tIns="38100" rIns="108200" bIns="38100" anchor="ctr" anchorCtr="0">
            <a:noAutofit/>
          </a:bodyPr>
          <a:lstStyle/>
          <a:p>
            <a:pPr marL="34925" marR="0" lvl="0" indent="-9525" algn="l" rtl="0">
              <a:spcBef>
                <a:spcPts val="0"/>
              </a:spcBef>
              <a:spcAft>
                <a:spcPts val="0"/>
              </a:spcAft>
              <a:buSzPct val="25000"/>
              <a:buNone/>
            </a:pPr>
            <a:r>
              <a:rPr lang="en-US" sz="2800" b="1" i="1" u="none" strike="noStrike" cap="none" dirty="0">
                <a:solidFill>
                  <a:srgbClr val="990033"/>
                </a:solidFill>
                <a:latin typeface="Calibri"/>
                <a:ea typeface="Calibri"/>
                <a:cs typeface="Calibri"/>
                <a:sym typeface="Calibri"/>
              </a:rPr>
              <a:t>English for Speakers of Other </a:t>
            </a:r>
            <a:r>
              <a:rPr lang="en-US" sz="2800" b="1" i="1" u="none" strike="noStrike" cap="none" dirty="0" smtClean="0">
                <a:solidFill>
                  <a:srgbClr val="990033"/>
                </a:solidFill>
                <a:latin typeface="Calibri"/>
                <a:ea typeface="Calibri"/>
                <a:cs typeface="Calibri"/>
                <a:sym typeface="Calibri"/>
              </a:rPr>
              <a:t>Languages (ESOL)</a:t>
            </a:r>
            <a:endParaRPr lang="en-US" sz="2800" b="1" i="1" u="none" strike="noStrike" cap="none" dirty="0">
              <a:solidFill>
                <a:srgbClr val="990033"/>
              </a:solidFill>
              <a:latin typeface="Calibri"/>
              <a:ea typeface="Calibri"/>
              <a:cs typeface="Calibri"/>
              <a:sym typeface="Calibri"/>
            </a:endParaRPr>
          </a:p>
        </p:txBody>
      </p:sp>
      <p:sp>
        <p:nvSpPr>
          <p:cNvPr id="164" name="Shape 164"/>
          <p:cNvSpPr/>
          <p:nvPr/>
        </p:nvSpPr>
        <p:spPr>
          <a:xfrm>
            <a:off x="428600" y="790325"/>
            <a:ext cx="3613200" cy="4014600"/>
          </a:xfrm>
          <a:prstGeom prst="rect">
            <a:avLst/>
          </a:prstGeom>
          <a:noFill/>
          <a:ln>
            <a:noFill/>
          </a:ln>
        </p:spPr>
        <p:txBody>
          <a:bodyPr lIns="38100" tIns="38100" rIns="73150" bIns="38100" anchor="t" anchorCtr="0">
            <a:noAutofit/>
          </a:bodyPr>
          <a:lstStyle/>
          <a:p>
            <a:pPr marL="0" marR="0" lvl="0" indent="-69850" algn="l" rtl="0">
              <a:spcBef>
                <a:spcPts val="0"/>
              </a:spcBef>
              <a:spcAft>
                <a:spcPts val="0"/>
              </a:spcAft>
              <a:buSzPct val="100000"/>
              <a:buNone/>
            </a:pPr>
            <a:r>
              <a:rPr lang="en-US" sz="1100" dirty="0" smtClean="0">
                <a:solidFill>
                  <a:srgbClr val="222222"/>
                </a:solidFill>
                <a:highlight>
                  <a:srgbClr val="FFFFFF"/>
                </a:highlight>
                <a:latin typeface="Calibri"/>
                <a:ea typeface="Calibri"/>
                <a:cs typeface="Calibri"/>
                <a:sym typeface="Calibri"/>
              </a:rPr>
              <a:t>The ESOL Program helps </a:t>
            </a:r>
            <a:r>
              <a:rPr lang="en-US" sz="1100" dirty="0" smtClean="0">
                <a:solidFill>
                  <a:srgbClr val="222222"/>
                </a:solidFill>
                <a:highlight>
                  <a:srgbClr val="FFFFFF"/>
                </a:highlight>
                <a:latin typeface="Calibri"/>
                <a:ea typeface="Calibri"/>
                <a:cs typeface="Calibri"/>
                <a:sym typeface="Calibri"/>
              </a:rPr>
              <a:t>adult </a:t>
            </a:r>
            <a:r>
              <a:rPr lang="en-US" sz="1100" dirty="0">
                <a:solidFill>
                  <a:srgbClr val="222222"/>
                </a:solidFill>
                <a:highlight>
                  <a:srgbClr val="FFFFFF"/>
                </a:highlight>
                <a:latin typeface="Calibri"/>
                <a:ea typeface="Calibri"/>
                <a:cs typeface="Calibri"/>
                <a:sym typeface="Calibri"/>
              </a:rPr>
              <a:t>refugees and immigrants develop English </a:t>
            </a:r>
            <a:r>
              <a:rPr lang="en-US" sz="1100" dirty="0" smtClean="0">
                <a:solidFill>
                  <a:srgbClr val="222222"/>
                </a:solidFill>
                <a:highlight>
                  <a:srgbClr val="FFFFFF"/>
                </a:highlight>
                <a:latin typeface="Calibri"/>
                <a:ea typeface="Calibri"/>
                <a:cs typeface="Calibri"/>
                <a:sym typeface="Calibri"/>
              </a:rPr>
              <a:t>proficiency and prepare for the world of work in the US. </a:t>
            </a:r>
          </a:p>
          <a:p>
            <a:pPr marL="0" marR="0" lvl="0" indent="-69850" algn="l" rtl="0">
              <a:spcBef>
                <a:spcPts val="0"/>
              </a:spcBef>
              <a:spcAft>
                <a:spcPts val="0"/>
              </a:spcAft>
              <a:buSzPct val="100000"/>
              <a:buNone/>
            </a:pPr>
            <a:endParaRPr lang="en-US" sz="1100" dirty="0">
              <a:solidFill>
                <a:srgbClr val="222222"/>
              </a:solidFill>
              <a:highlight>
                <a:srgbClr val="FFFFFF"/>
              </a:highlight>
              <a:latin typeface="Calibri"/>
              <a:ea typeface="Calibri"/>
              <a:cs typeface="Calibri"/>
              <a:sym typeface="Calibri"/>
            </a:endParaRPr>
          </a:p>
          <a:p>
            <a:pPr marL="0" marR="0" lvl="0" indent="-69850" algn="l" rtl="0">
              <a:spcBef>
                <a:spcPts val="0"/>
              </a:spcBef>
              <a:spcAft>
                <a:spcPts val="0"/>
              </a:spcAft>
              <a:buSzPct val="100000"/>
              <a:buNone/>
            </a:pPr>
            <a:r>
              <a:rPr lang="en-US" sz="1100" dirty="0" smtClean="0">
                <a:solidFill>
                  <a:srgbClr val="222222"/>
                </a:solidFill>
                <a:highlight>
                  <a:srgbClr val="FFFFFF"/>
                </a:highlight>
                <a:latin typeface="Calibri"/>
                <a:ea typeface="Calibri"/>
                <a:cs typeface="Calibri"/>
                <a:sym typeface="Calibri"/>
              </a:rPr>
              <a:t>Classes </a:t>
            </a:r>
            <a:r>
              <a:rPr lang="en-US" sz="1100" dirty="0">
                <a:solidFill>
                  <a:srgbClr val="222222"/>
                </a:solidFill>
                <a:highlight>
                  <a:srgbClr val="FFFFFF"/>
                </a:highlight>
                <a:latin typeface="Calibri"/>
                <a:ea typeface="Calibri"/>
                <a:cs typeface="Calibri"/>
                <a:sym typeface="Calibri"/>
              </a:rPr>
              <a:t>cover real-world themes such </a:t>
            </a:r>
            <a:r>
              <a:rPr lang="en-US" sz="1100" dirty="0" smtClean="0">
                <a:solidFill>
                  <a:srgbClr val="222222"/>
                </a:solidFill>
                <a:highlight>
                  <a:srgbClr val="FFFFFF"/>
                </a:highlight>
                <a:latin typeface="Calibri"/>
                <a:ea typeface="Calibri"/>
                <a:cs typeface="Calibri"/>
                <a:sym typeface="Calibri"/>
              </a:rPr>
              <a:t>as </a:t>
            </a:r>
            <a:r>
              <a:rPr lang="en-US" sz="1100" b="1" dirty="0" smtClean="0">
                <a:solidFill>
                  <a:srgbClr val="222222"/>
                </a:solidFill>
                <a:highlight>
                  <a:srgbClr val="FFFFFF"/>
                </a:highlight>
                <a:latin typeface="Calibri"/>
                <a:ea typeface="Calibri"/>
                <a:cs typeface="Calibri"/>
                <a:sym typeface="Calibri"/>
              </a:rPr>
              <a:t>helping </a:t>
            </a:r>
            <a:r>
              <a:rPr lang="en-US" sz="1100" b="1" dirty="0">
                <a:solidFill>
                  <a:srgbClr val="222222"/>
                </a:solidFill>
                <a:highlight>
                  <a:srgbClr val="FFFFFF"/>
                </a:highlight>
                <a:latin typeface="Calibri"/>
                <a:ea typeface="Calibri"/>
                <a:cs typeface="Calibri"/>
                <a:sym typeface="Calibri"/>
              </a:rPr>
              <a:t>children in school, housing, health care, career training and education. </a:t>
            </a:r>
            <a:endParaRPr lang="en-US" sz="1100" b="1" dirty="0" smtClean="0">
              <a:solidFill>
                <a:srgbClr val="222222"/>
              </a:solidFill>
              <a:highlight>
                <a:srgbClr val="FFFFFF"/>
              </a:highlight>
              <a:latin typeface="Calibri"/>
              <a:ea typeface="Calibri"/>
              <a:cs typeface="Calibri"/>
              <a:sym typeface="Calibri"/>
            </a:endParaRPr>
          </a:p>
          <a:p>
            <a:pPr marL="0" marR="0" lvl="0" indent="-69850" algn="l" rtl="0">
              <a:spcBef>
                <a:spcPts val="0"/>
              </a:spcBef>
              <a:spcAft>
                <a:spcPts val="0"/>
              </a:spcAft>
              <a:buSzPct val="100000"/>
              <a:buNone/>
            </a:pPr>
            <a:endParaRPr lang="en-US" sz="1100" dirty="0">
              <a:solidFill>
                <a:srgbClr val="222222"/>
              </a:solidFill>
              <a:highlight>
                <a:srgbClr val="FFFFFF"/>
              </a:highlight>
              <a:latin typeface="Calibri"/>
              <a:ea typeface="Calibri"/>
              <a:cs typeface="Calibri"/>
              <a:sym typeface="Calibri"/>
            </a:endParaRPr>
          </a:p>
          <a:p>
            <a:pPr marL="0" marR="0" lvl="0" indent="-69850" algn="l" rtl="0">
              <a:spcBef>
                <a:spcPts val="0"/>
              </a:spcBef>
              <a:spcAft>
                <a:spcPts val="0"/>
              </a:spcAft>
              <a:buSzPct val="100000"/>
              <a:buNone/>
            </a:pPr>
            <a:r>
              <a:rPr lang="en-US" sz="1100" dirty="0" smtClean="0">
                <a:solidFill>
                  <a:srgbClr val="222222"/>
                </a:solidFill>
                <a:highlight>
                  <a:srgbClr val="FFFFFF"/>
                </a:highlight>
                <a:latin typeface="Calibri"/>
                <a:ea typeface="Calibri"/>
                <a:cs typeface="Calibri"/>
                <a:sym typeface="Calibri"/>
              </a:rPr>
              <a:t>We offer </a:t>
            </a:r>
            <a:r>
              <a:rPr lang="en-US" sz="1100" b="1" dirty="0" smtClean="0">
                <a:solidFill>
                  <a:srgbClr val="222222"/>
                </a:solidFill>
                <a:highlight>
                  <a:srgbClr val="FFFFFF"/>
                </a:highlight>
                <a:latin typeface="Calibri"/>
                <a:ea typeface="Calibri"/>
                <a:cs typeface="Calibri"/>
                <a:sym typeface="Calibri"/>
              </a:rPr>
              <a:t>career-readiness preparation</a:t>
            </a:r>
            <a:r>
              <a:rPr lang="en-US" sz="1100" dirty="0" smtClean="0">
                <a:solidFill>
                  <a:srgbClr val="222222"/>
                </a:solidFill>
                <a:highlight>
                  <a:srgbClr val="FFFFFF"/>
                </a:highlight>
                <a:latin typeface="Calibri"/>
                <a:ea typeface="Calibri"/>
                <a:cs typeface="Calibri"/>
                <a:sym typeface="Calibri"/>
              </a:rPr>
              <a:t>, including career-specific workshops and job </a:t>
            </a:r>
            <a:r>
              <a:rPr lang="en-US" sz="1100" dirty="0">
                <a:solidFill>
                  <a:srgbClr val="222222"/>
                </a:solidFill>
                <a:highlight>
                  <a:srgbClr val="FFFFFF"/>
                </a:highlight>
                <a:latin typeface="Calibri"/>
                <a:ea typeface="Calibri"/>
                <a:cs typeface="Calibri"/>
                <a:sym typeface="Calibri"/>
              </a:rPr>
              <a:t>specific language skills, resume building and finding a job. We look for career mentors to help students find the jobs they need and want. </a:t>
            </a:r>
          </a:p>
          <a:p>
            <a:pPr marL="0" marR="0" lvl="0" indent="-69850" algn="l" rtl="0">
              <a:spcBef>
                <a:spcPts val="0"/>
              </a:spcBef>
              <a:spcAft>
                <a:spcPts val="0"/>
              </a:spcAft>
              <a:buClr>
                <a:schemeClr val="dk1"/>
              </a:buClr>
              <a:buFont typeface="Arial"/>
              <a:buNone/>
            </a:pPr>
            <a:endParaRPr sz="1100" dirty="0">
              <a:solidFill>
                <a:srgbClr val="222222"/>
              </a:solidFill>
              <a:highlight>
                <a:srgbClr val="FFFFFF"/>
              </a:highlight>
              <a:latin typeface="Calibri"/>
              <a:ea typeface="Calibri"/>
              <a:cs typeface="Calibri"/>
              <a:sym typeface="Calibri"/>
            </a:endParaRPr>
          </a:p>
          <a:p>
            <a:pPr marL="0" marR="0" lvl="0" indent="-69850" algn="l" rtl="0">
              <a:spcBef>
                <a:spcPts val="0"/>
              </a:spcBef>
              <a:spcAft>
                <a:spcPts val="0"/>
              </a:spcAft>
              <a:buClr>
                <a:schemeClr val="dk1"/>
              </a:buClr>
              <a:buSzPct val="100000"/>
              <a:buFont typeface="Arial"/>
              <a:buNone/>
            </a:pPr>
            <a:r>
              <a:rPr lang="en-US" sz="1100" dirty="0">
                <a:solidFill>
                  <a:srgbClr val="222222"/>
                </a:solidFill>
                <a:highlight>
                  <a:srgbClr val="FFFFFF"/>
                </a:highlight>
                <a:latin typeface="Calibri"/>
                <a:ea typeface="Calibri"/>
                <a:cs typeface="Calibri"/>
                <a:sym typeface="Calibri"/>
              </a:rPr>
              <a:t>ESOL offers 17 different classes at </a:t>
            </a:r>
            <a:r>
              <a:rPr lang="en-US" sz="1100" b="1" dirty="0">
                <a:solidFill>
                  <a:srgbClr val="222222"/>
                </a:solidFill>
                <a:highlight>
                  <a:srgbClr val="FFFFFF"/>
                </a:highlight>
                <a:latin typeface="Calibri"/>
                <a:ea typeface="Calibri"/>
                <a:cs typeface="Calibri"/>
                <a:sym typeface="Calibri"/>
              </a:rPr>
              <a:t>7 sites </a:t>
            </a:r>
            <a:r>
              <a:rPr lang="en-US" sz="1100" dirty="0">
                <a:solidFill>
                  <a:srgbClr val="222222"/>
                </a:solidFill>
                <a:highlight>
                  <a:srgbClr val="FFFFFF"/>
                </a:highlight>
                <a:latin typeface="Calibri"/>
                <a:ea typeface="Calibri"/>
                <a:cs typeface="Calibri"/>
                <a:sym typeface="Calibri"/>
              </a:rPr>
              <a:t>around </a:t>
            </a:r>
            <a:r>
              <a:rPr lang="en-US" sz="1100" dirty="0" smtClean="0">
                <a:solidFill>
                  <a:srgbClr val="222222"/>
                </a:solidFill>
                <a:highlight>
                  <a:srgbClr val="FFFFFF"/>
                </a:highlight>
                <a:latin typeface="Calibri"/>
                <a:ea typeface="Calibri"/>
                <a:cs typeface="Calibri"/>
                <a:sym typeface="Calibri"/>
              </a:rPr>
              <a:t>Durham, including four Durham County Library branches. </a:t>
            </a:r>
          </a:p>
          <a:p>
            <a:pPr marL="0" marR="0" lvl="0" indent="-69850" algn="l" rtl="0">
              <a:spcBef>
                <a:spcPts val="0"/>
              </a:spcBef>
              <a:spcAft>
                <a:spcPts val="0"/>
              </a:spcAft>
              <a:buClr>
                <a:schemeClr val="dk1"/>
              </a:buClr>
              <a:buSzPct val="100000"/>
              <a:buFont typeface="Arial"/>
              <a:buNone/>
            </a:pPr>
            <a:endParaRPr lang="en-US" sz="1100" dirty="0">
              <a:solidFill>
                <a:srgbClr val="222222"/>
              </a:solidFill>
              <a:highlight>
                <a:srgbClr val="FFFFFF"/>
              </a:highlight>
              <a:latin typeface="Calibri"/>
              <a:ea typeface="Calibri"/>
              <a:cs typeface="Calibri"/>
              <a:sym typeface="Calibri"/>
            </a:endParaRPr>
          </a:p>
          <a:p>
            <a:pPr marL="0" marR="0" lvl="0" indent="-69850" algn="l" rtl="0">
              <a:spcBef>
                <a:spcPts val="0"/>
              </a:spcBef>
              <a:spcAft>
                <a:spcPts val="0"/>
              </a:spcAft>
              <a:buClr>
                <a:schemeClr val="dk1"/>
              </a:buClr>
              <a:buSzPct val="100000"/>
              <a:buFont typeface="Arial"/>
              <a:buNone/>
            </a:pPr>
            <a:r>
              <a:rPr lang="en-US" sz="1100" dirty="0" smtClean="0">
                <a:solidFill>
                  <a:srgbClr val="222222"/>
                </a:solidFill>
                <a:highlight>
                  <a:srgbClr val="FFFFFF"/>
                </a:highlight>
                <a:latin typeface="Calibri"/>
                <a:ea typeface="Calibri"/>
                <a:cs typeface="Calibri"/>
                <a:sym typeface="Calibri"/>
              </a:rPr>
              <a:t>Some </a:t>
            </a:r>
            <a:r>
              <a:rPr lang="en-US" sz="1100" dirty="0">
                <a:solidFill>
                  <a:srgbClr val="222222"/>
                </a:solidFill>
                <a:highlight>
                  <a:srgbClr val="FFFFFF"/>
                </a:highlight>
                <a:latin typeface="Calibri"/>
                <a:ea typeface="Calibri"/>
                <a:cs typeface="Calibri"/>
                <a:sym typeface="Calibri"/>
              </a:rPr>
              <a:t>students must first learn a new alphabet, or to read and write. Many are improving their basic English skills, while others need higher-level English to finish high school, enroll in college or train for a secure job.   </a:t>
            </a:r>
          </a:p>
          <a:p>
            <a:pPr marL="0" marR="0" lvl="0" indent="0" algn="l" rtl="0">
              <a:spcBef>
                <a:spcPts val="0"/>
              </a:spcBef>
              <a:spcAft>
                <a:spcPts val="0"/>
              </a:spcAft>
              <a:buNone/>
            </a:pPr>
            <a:endParaRPr sz="1100" dirty="0">
              <a:latin typeface="Calibri"/>
              <a:ea typeface="Calibri"/>
              <a:cs typeface="Calibri"/>
              <a:sym typeface="Calibri"/>
            </a:endParaRPr>
          </a:p>
          <a:p>
            <a:pPr marL="0" marR="0" lvl="0" indent="0" algn="l" rtl="0">
              <a:spcBef>
                <a:spcPts val="0"/>
              </a:spcBef>
              <a:spcAft>
                <a:spcPts val="0"/>
              </a:spcAft>
              <a:buSzPct val="25000"/>
              <a:buNone/>
            </a:pPr>
            <a:r>
              <a:rPr lang="en-US" sz="1100" dirty="0" smtClean="0">
                <a:latin typeface="Calibri"/>
                <a:ea typeface="Calibri"/>
                <a:cs typeface="Calibri"/>
                <a:sym typeface="Calibri"/>
              </a:rPr>
              <a:t>Partner sites </a:t>
            </a:r>
            <a:r>
              <a:rPr lang="en-US" sz="1100" dirty="0" smtClean="0">
                <a:latin typeface="Calibri"/>
                <a:ea typeface="Calibri"/>
                <a:cs typeface="Calibri"/>
                <a:sym typeface="Calibri"/>
              </a:rPr>
              <a:t>include </a:t>
            </a:r>
            <a:r>
              <a:rPr lang="en-US" sz="1100" dirty="0">
                <a:latin typeface="Calibri"/>
                <a:ea typeface="Calibri"/>
                <a:cs typeface="Calibri"/>
                <a:sym typeface="Calibri"/>
              </a:rPr>
              <a:t>four libraries, El Centro Hispano and East Durham Children’s Initiative (EDCI).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p:nvPr/>
        </p:nvSpPr>
        <p:spPr>
          <a:xfrm>
            <a:off x="412824" y="752475"/>
            <a:ext cx="3930576" cy="3209925"/>
          </a:xfrm>
          <a:prstGeom prst="rect">
            <a:avLst/>
          </a:prstGeom>
          <a:solidFill>
            <a:srgbClr val="990033"/>
          </a:solidFill>
          <a:ln>
            <a:noFill/>
          </a:ln>
        </p:spPr>
        <p:txBody>
          <a:bodyPr lIns="0" tIns="91440" rIns="40625" bIns="0" anchor="t" anchorCtr="0">
            <a:noAutofit/>
          </a:bodyPr>
          <a:lstStyle/>
          <a:p>
            <a:pPr marL="396875" lvl="0" indent="-222250" rtl="0">
              <a:lnSpc>
                <a:spcPct val="115000"/>
              </a:lnSpc>
              <a:spcBef>
                <a:spcPts val="0"/>
              </a:spcBef>
              <a:spcAft>
                <a:spcPts val="600"/>
              </a:spcAft>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29 year old </a:t>
            </a:r>
            <a:r>
              <a:rPr lang="en-US" sz="1200" dirty="0" smtClean="0">
                <a:solidFill>
                  <a:schemeClr val="bg1"/>
                </a:solidFill>
                <a:latin typeface="Calibri"/>
                <a:ea typeface="Calibri"/>
                <a:cs typeface="Calibri"/>
                <a:sym typeface="Calibri"/>
              </a:rPr>
              <a:t>Iraqi Kurd and refugee</a:t>
            </a:r>
            <a:endParaRPr lang="en-US" sz="1200" dirty="0" smtClean="0">
              <a:solidFill>
                <a:schemeClr val="bg1"/>
              </a:solidFill>
              <a:latin typeface="Calibri"/>
              <a:ea typeface="Calibri"/>
              <a:cs typeface="Calibri"/>
              <a:sym typeface="Calibri"/>
            </a:endParaRPr>
          </a:p>
          <a:p>
            <a:pPr marL="396875" lvl="0" indent="-222250" rtl="0">
              <a:lnSpc>
                <a:spcPct val="115000"/>
              </a:lnSpc>
              <a:spcBef>
                <a:spcPts val="0"/>
              </a:spcBef>
              <a:spcAft>
                <a:spcPts val="600"/>
              </a:spcAft>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Married, no children – wife is also enrolled in ESOL classes</a:t>
            </a:r>
          </a:p>
          <a:p>
            <a:pPr marL="396875" lvl="0" indent="-222250" rtl="0">
              <a:lnSpc>
                <a:spcPct val="115000"/>
              </a:lnSpc>
              <a:spcBef>
                <a:spcPts val="0"/>
              </a:spcBef>
              <a:spcAft>
                <a:spcPts val="600"/>
              </a:spcAft>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Arrived in Durham in 2015</a:t>
            </a:r>
          </a:p>
          <a:p>
            <a:pPr marL="396875" lvl="0" indent="-222250" rtl="0">
              <a:lnSpc>
                <a:spcPct val="115000"/>
              </a:lnSpc>
              <a:spcBef>
                <a:spcPts val="0"/>
              </a:spcBef>
              <a:spcAft>
                <a:spcPts val="600"/>
              </a:spcAft>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Worked as </a:t>
            </a:r>
            <a:r>
              <a:rPr lang="en-US" sz="1200" dirty="0">
                <a:solidFill>
                  <a:schemeClr val="bg1"/>
                </a:solidFill>
                <a:latin typeface="Calibri"/>
                <a:ea typeface="Calibri"/>
                <a:cs typeface="Calibri"/>
                <a:sym typeface="Calibri"/>
              </a:rPr>
              <a:t>an interpreter for the US Army in Iraq, but still not good enough to allow him to read, write and compete with a native speaker at a high-school level. </a:t>
            </a:r>
            <a:endParaRPr lang="en-US" sz="1200" dirty="0" smtClean="0">
              <a:solidFill>
                <a:schemeClr val="bg1"/>
              </a:solidFill>
              <a:latin typeface="Calibri"/>
              <a:ea typeface="Calibri"/>
              <a:cs typeface="Calibri"/>
              <a:sym typeface="Calibri"/>
            </a:endParaRPr>
          </a:p>
          <a:p>
            <a:pPr marL="396875" lvl="0" indent="-222250" rtl="0">
              <a:lnSpc>
                <a:spcPct val="115000"/>
              </a:lnSpc>
              <a:spcBef>
                <a:spcPts val="0"/>
              </a:spcBef>
              <a:spcAft>
                <a:spcPts val="600"/>
              </a:spcAft>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Goal: Doctor</a:t>
            </a:r>
          </a:p>
          <a:p>
            <a:pPr marL="396875" lvl="0" indent="-222250" rtl="0">
              <a:lnSpc>
                <a:spcPct val="115000"/>
              </a:lnSpc>
              <a:spcBef>
                <a:spcPts val="0"/>
              </a:spcBef>
              <a:spcAft>
                <a:spcPts val="600"/>
              </a:spcAft>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Status: </a:t>
            </a:r>
          </a:p>
          <a:p>
            <a:pPr marL="461963" lvl="1" indent="-120650">
              <a:lnSpc>
                <a:spcPct val="115000"/>
              </a:lnSpc>
              <a:spcAft>
                <a:spcPts val="600"/>
              </a:spcAft>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W</a:t>
            </a:r>
            <a:r>
              <a:rPr lang="en-US" sz="1200" dirty="0" smtClean="0">
                <a:solidFill>
                  <a:schemeClr val="bg1"/>
                </a:solidFill>
                <a:latin typeface="Calibri"/>
                <a:ea typeface="Calibri"/>
                <a:cs typeface="Calibri"/>
                <a:sym typeface="Calibri"/>
              </a:rPr>
              <a:t>orking </a:t>
            </a:r>
            <a:r>
              <a:rPr lang="en-US" sz="1200" dirty="0">
                <a:solidFill>
                  <a:schemeClr val="bg1"/>
                </a:solidFill>
                <a:latin typeface="Calibri"/>
                <a:ea typeface="Calibri"/>
                <a:cs typeface="Calibri"/>
                <a:sym typeface="Calibri"/>
              </a:rPr>
              <a:t>as a housekeeper at a big Durham hotel. </a:t>
            </a:r>
            <a:endParaRPr lang="en-US" sz="1200" dirty="0" smtClean="0">
              <a:solidFill>
                <a:schemeClr val="bg1"/>
              </a:solidFill>
              <a:latin typeface="Calibri"/>
              <a:ea typeface="Calibri"/>
              <a:cs typeface="Calibri"/>
              <a:sym typeface="Calibri"/>
            </a:endParaRPr>
          </a:p>
          <a:p>
            <a:pPr marL="461963" lvl="0" indent="-120650">
              <a:lnSpc>
                <a:spcPct val="115000"/>
              </a:lnSpc>
              <a:spcAft>
                <a:spcPts val="600"/>
              </a:spcAft>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Finished </a:t>
            </a:r>
            <a:r>
              <a:rPr lang="en-US" sz="1200" dirty="0">
                <a:solidFill>
                  <a:schemeClr val="bg1"/>
                </a:solidFill>
                <a:latin typeface="Calibri"/>
                <a:ea typeface="Calibri"/>
                <a:cs typeface="Calibri"/>
                <a:sym typeface="Calibri"/>
              </a:rPr>
              <a:t>a Certified Nursing Assistant program and is prepping for the state test.</a:t>
            </a:r>
            <a:endParaRPr lang="en-US" sz="1200" dirty="0">
              <a:solidFill>
                <a:schemeClr val="bg1"/>
              </a:solidFill>
              <a:latin typeface="Calibri"/>
              <a:ea typeface="Calibri"/>
              <a:cs typeface="Calibri"/>
              <a:sym typeface="Calibri"/>
            </a:endParaRPr>
          </a:p>
          <a:p>
            <a:pPr lvl="0" rtl="0">
              <a:lnSpc>
                <a:spcPct val="115000"/>
              </a:lnSpc>
              <a:spcBef>
                <a:spcPts val="0"/>
              </a:spcBef>
              <a:buClr>
                <a:schemeClr val="dk1"/>
              </a:buClr>
              <a:buSzPct val="100000"/>
              <a:buFont typeface="Arial"/>
              <a:buNone/>
            </a:pPr>
            <a:endParaRPr lang="en-US" sz="1100" dirty="0" smtClean="0">
              <a:solidFill>
                <a:schemeClr val="bg1"/>
              </a:solidFill>
              <a:latin typeface="Calibri"/>
              <a:ea typeface="Calibri"/>
              <a:cs typeface="Calibri"/>
              <a:sym typeface="Calibri"/>
            </a:endParaRPr>
          </a:p>
          <a:p>
            <a:pPr lvl="0" rtl="0">
              <a:lnSpc>
                <a:spcPct val="115000"/>
              </a:lnSpc>
              <a:spcBef>
                <a:spcPts val="0"/>
              </a:spcBef>
              <a:buClr>
                <a:schemeClr val="dk1"/>
              </a:buClr>
              <a:buSzPct val="100000"/>
              <a:buFont typeface="Arial"/>
              <a:buNone/>
            </a:pPr>
            <a:endParaRPr lang="en-US" sz="1100" dirty="0">
              <a:solidFill>
                <a:schemeClr val="bg1"/>
              </a:solidFill>
              <a:latin typeface="Calibri"/>
              <a:ea typeface="Calibri"/>
              <a:cs typeface="Calibri"/>
              <a:sym typeface="Calibri"/>
            </a:endParaRPr>
          </a:p>
          <a:p>
            <a:pPr lvl="0" rtl="0">
              <a:lnSpc>
                <a:spcPct val="115000"/>
              </a:lnSpc>
              <a:spcBef>
                <a:spcPts val="0"/>
              </a:spcBef>
              <a:buClr>
                <a:schemeClr val="dk1"/>
              </a:buClr>
              <a:buSzPct val="100000"/>
              <a:buFont typeface="Arial"/>
              <a:buNone/>
            </a:pPr>
            <a:endParaRPr lang="en-US" sz="1100" dirty="0" smtClean="0">
              <a:solidFill>
                <a:schemeClr val="bg1"/>
              </a:solidFill>
              <a:latin typeface="Calibri"/>
              <a:ea typeface="Calibri"/>
              <a:cs typeface="Calibri"/>
              <a:sym typeface="Calibri"/>
            </a:endParaRPr>
          </a:p>
          <a:p>
            <a:pPr lvl="0" rtl="0">
              <a:lnSpc>
                <a:spcPct val="115000"/>
              </a:lnSpc>
              <a:spcBef>
                <a:spcPts val="0"/>
              </a:spcBef>
              <a:buClr>
                <a:schemeClr val="dk1"/>
              </a:buClr>
              <a:buSzPct val="100000"/>
              <a:buFont typeface="Arial"/>
              <a:buNone/>
            </a:pPr>
            <a:endParaRPr lang="en-US" sz="1100" dirty="0">
              <a:solidFill>
                <a:schemeClr val="bg1"/>
              </a:solidFill>
              <a:latin typeface="Calibri"/>
              <a:ea typeface="Calibri"/>
              <a:cs typeface="Calibri"/>
              <a:sym typeface="Calibri"/>
            </a:endParaRPr>
          </a:p>
          <a:p>
            <a:pPr lvl="0" rtl="0">
              <a:lnSpc>
                <a:spcPct val="115000"/>
              </a:lnSpc>
              <a:spcBef>
                <a:spcPts val="0"/>
              </a:spcBef>
              <a:buClr>
                <a:schemeClr val="dk1"/>
              </a:buClr>
              <a:buSzPct val="100000"/>
              <a:buFont typeface="Arial"/>
              <a:buNone/>
            </a:pPr>
            <a:endParaRPr lang="en-US" sz="1100" dirty="0">
              <a:solidFill>
                <a:schemeClr val="bg1"/>
              </a:solidFill>
              <a:latin typeface="Calibri"/>
              <a:ea typeface="Calibri"/>
              <a:cs typeface="Calibri"/>
              <a:sym typeface="Calibri"/>
            </a:endParaRPr>
          </a:p>
        </p:txBody>
      </p:sp>
      <p:sp>
        <p:nvSpPr>
          <p:cNvPr id="172" name="Shape 172"/>
          <p:cNvSpPr txBox="1">
            <a:spLocks noGrp="1"/>
          </p:cNvSpPr>
          <p:nvPr>
            <p:ph type="title"/>
          </p:nvPr>
        </p:nvSpPr>
        <p:spPr>
          <a:xfrm>
            <a:off x="377214" y="238420"/>
            <a:ext cx="7242786" cy="384047"/>
          </a:xfrm>
          <a:prstGeom prst="rect">
            <a:avLst/>
          </a:prstGeom>
          <a:noFill/>
          <a:ln>
            <a:noFill/>
          </a:ln>
        </p:spPr>
        <p:txBody>
          <a:bodyPr lIns="38100" tIns="38100" rIns="108200" bIns="38100" anchor="ctr" anchorCtr="0">
            <a:noAutofit/>
          </a:bodyPr>
          <a:lstStyle/>
          <a:p>
            <a:pPr marL="34925" marR="0" lvl="0" indent="-34925" algn="l" rtl="0">
              <a:spcBef>
                <a:spcPts val="0"/>
              </a:spcBef>
              <a:spcAft>
                <a:spcPts val="0"/>
              </a:spcAft>
              <a:buSzPct val="25000"/>
              <a:buNone/>
            </a:pPr>
            <a:r>
              <a:rPr lang="en-US" sz="3200" b="0" i="1" u="none" strike="noStrike" cap="none" dirty="0" smtClean="0">
                <a:solidFill>
                  <a:srgbClr val="980033"/>
                </a:solidFill>
                <a:latin typeface="Calibri"/>
                <a:ea typeface="Calibri"/>
                <a:cs typeface="Calibri"/>
                <a:sym typeface="Calibri"/>
              </a:rPr>
              <a:t>ESOL Student Highlight: </a:t>
            </a:r>
            <a:r>
              <a:rPr lang="en-US" sz="3200" i="1" dirty="0" err="1">
                <a:solidFill>
                  <a:srgbClr val="980033"/>
                </a:solidFill>
              </a:rPr>
              <a:t>Zakariya</a:t>
            </a:r>
            <a:r>
              <a:rPr lang="en-US" sz="3200" i="1" dirty="0">
                <a:solidFill>
                  <a:srgbClr val="980033"/>
                </a:solidFill>
              </a:rPr>
              <a:t> Abdullah</a:t>
            </a:r>
          </a:p>
        </p:txBody>
      </p:sp>
      <p:pic>
        <p:nvPicPr>
          <p:cNvPr id="174" name="Shape 174" descr="Zak.jpg"/>
          <p:cNvPicPr preferRelativeResize="0"/>
          <p:nvPr/>
        </p:nvPicPr>
        <p:blipFill rotWithShape="1">
          <a:blip r:embed="rId3">
            <a:alphaModFix/>
          </a:blip>
          <a:srcRect l="24713" t="1708" r="8365" b="35012"/>
          <a:stretch/>
        </p:blipFill>
        <p:spPr>
          <a:xfrm>
            <a:off x="4495800" y="752475"/>
            <a:ext cx="2438400" cy="3196688"/>
          </a:xfrm>
          <a:prstGeom prst="rect">
            <a:avLst/>
          </a:prstGeom>
          <a:noFill/>
          <a:ln>
            <a:noFill/>
          </a:ln>
        </p:spPr>
      </p:pic>
      <p:sp>
        <p:nvSpPr>
          <p:cNvPr id="175" name="Shape 175"/>
          <p:cNvSpPr/>
          <p:nvPr/>
        </p:nvSpPr>
        <p:spPr>
          <a:xfrm>
            <a:off x="228600" y="4038600"/>
            <a:ext cx="7391400" cy="861536"/>
          </a:xfrm>
          <a:prstGeom prst="rect">
            <a:avLst/>
          </a:prstGeom>
          <a:noFill/>
          <a:ln>
            <a:noFill/>
          </a:ln>
        </p:spPr>
        <p:txBody>
          <a:bodyPr lIns="0" tIns="0" rIns="40625" bIns="0" anchor="t" anchorCtr="0">
            <a:noAutofit/>
          </a:bodyPr>
          <a:lstStyle/>
          <a:p>
            <a:pPr indent="-69850">
              <a:lnSpc>
                <a:spcPct val="115000"/>
              </a:lnSpc>
              <a:buClr>
                <a:schemeClr val="dk1"/>
              </a:buClr>
              <a:buSzPct val="100000"/>
            </a:pPr>
            <a:r>
              <a:rPr lang="en-US" sz="1300" i="1" dirty="0" smtClean="0">
                <a:latin typeface="Calibri"/>
                <a:ea typeface="Calibri"/>
                <a:cs typeface="Calibri"/>
                <a:sym typeface="Calibri"/>
              </a:rPr>
              <a:t>“</a:t>
            </a:r>
            <a:r>
              <a:rPr lang="en-US" sz="1300" i="1" dirty="0">
                <a:latin typeface="Calibri"/>
                <a:ea typeface="Calibri"/>
                <a:cs typeface="Calibri"/>
                <a:sym typeface="Calibri"/>
              </a:rPr>
              <a:t>It’s been frustrating, but also exciting,” Zak says. He knows he must “start at the bottom” and work his way up. He studied to be a librarian in Kurdistan, but his dream has always been to become a doctor. Hotel housekeeping is not what he wants forever, but </a:t>
            </a:r>
            <a:r>
              <a:rPr lang="en-US" sz="1300" b="1" i="1" dirty="0">
                <a:latin typeface="Calibri"/>
                <a:ea typeface="Calibri"/>
                <a:cs typeface="Calibri"/>
                <a:sym typeface="Calibri"/>
              </a:rPr>
              <a:t>he’s grateful that with hard work he can do what he wants. </a:t>
            </a:r>
          </a:p>
          <a:p>
            <a:pPr marL="0" lvl="0" indent="-69850" rtl="0">
              <a:lnSpc>
                <a:spcPct val="115000"/>
              </a:lnSpc>
              <a:spcBef>
                <a:spcPts val="0"/>
              </a:spcBef>
              <a:buClr>
                <a:schemeClr val="dk1"/>
              </a:buClr>
              <a:buSzPct val="100000"/>
              <a:buFont typeface="Arial"/>
              <a:buNone/>
            </a:pPr>
            <a:endParaRPr lang="en-US" sz="1300"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29768" y="246887"/>
            <a:ext cx="3268662" cy="411480"/>
          </a:xfrm>
          <a:prstGeom prst="rect">
            <a:avLst/>
          </a:prstGeom>
          <a:noFill/>
          <a:ln>
            <a:noFill/>
          </a:ln>
        </p:spPr>
        <p:txBody>
          <a:bodyPr lIns="38100" tIns="38100" rIns="108200" bIns="38100" anchor="ctr" anchorCtr="0">
            <a:noAutofit/>
          </a:bodyPr>
          <a:lstStyle/>
          <a:p>
            <a:pPr marL="34925" marR="0" lvl="0" indent="-9525" algn="l" rtl="0">
              <a:spcBef>
                <a:spcPts val="0"/>
              </a:spcBef>
              <a:spcAft>
                <a:spcPts val="0"/>
              </a:spcAft>
              <a:buSzPct val="25000"/>
              <a:buNone/>
            </a:pPr>
            <a:r>
              <a:rPr lang="en-US" sz="3200" b="1" i="1" u="none" strike="noStrike" cap="none">
                <a:solidFill>
                  <a:srgbClr val="990033"/>
                </a:solidFill>
                <a:latin typeface="Calibri"/>
                <a:ea typeface="Calibri"/>
                <a:cs typeface="Calibri"/>
                <a:sym typeface="Calibri"/>
              </a:rPr>
              <a:t>Adult Literacy</a:t>
            </a:r>
          </a:p>
        </p:txBody>
      </p:sp>
      <p:sp>
        <p:nvSpPr>
          <p:cNvPr id="181" name="Shape 181"/>
          <p:cNvSpPr/>
          <p:nvPr/>
        </p:nvSpPr>
        <p:spPr>
          <a:xfrm>
            <a:off x="429775" y="838200"/>
            <a:ext cx="3296700" cy="3323400"/>
          </a:xfrm>
          <a:prstGeom prst="rect">
            <a:avLst/>
          </a:prstGeom>
          <a:noFill/>
          <a:ln>
            <a:noFill/>
          </a:ln>
        </p:spPr>
        <p:txBody>
          <a:bodyPr lIns="38100" tIns="38100" rIns="73150" bIns="38100" anchor="t" anchorCtr="0">
            <a:noAutofit/>
          </a:bodyPr>
          <a:lstStyle/>
          <a:p>
            <a:pPr marL="0" marR="0" lvl="0" indent="-69850" algn="l" rtl="0">
              <a:spcBef>
                <a:spcPts val="1200"/>
              </a:spcBef>
              <a:spcAft>
                <a:spcPts val="0"/>
              </a:spcAft>
              <a:buClr>
                <a:schemeClr val="dk1"/>
              </a:buClr>
              <a:buSzPct val="100000"/>
              <a:buFont typeface="Arial"/>
              <a:buNone/>
            </a:pPr>
            <a:r>
              <a:rPr lang="en-US" sz="1100" dirty="0" smtClean="0">
                <a:solidFill>
                  <a:schemeClr val="dk1"/>
                </a:solidFill>
                <a:latin typeface="Calibri"/>
                <a:ea typeface="Calibri"/>
                <a:cs typeface="Calibri"/>
                <a:sym typeface="Calibri"/>
              </a:rPr>
              <a:t>Designed </a:t>
            </a:r>
            <a:r>
              <a:rPr lang="en-US" sz="1100" dirty="0">
                <a:solidFill>
                  <a:schemeClr val="dk1"/>
                </a:solidFill>
                <a:latin typeface="Calibri"/>
                <a:ea typeface="Calibri"/>
                <a:cs typeface="Calibri"/>
                <a:sym typeface="Calibri"/>
              </a:rPr>
              <a:t>to equip adults with reading and writing skills that empower them to reach their full potential in all areas of life—home, work and community.</a:t>
            </a:r>
          </a:p>
          <a:p>
            <a:pPr marL="0" marR="0" lvl="0" indent="-69850" algn="l" rtl="0">
              <a:spcBef>
                <a:spcPts val="1200"/>
              </a:spcBef>
              <a:spcAft>
                <a:spcPts val="0"/>
              </a:spcAft>
              <a:buClr>
                <a:schemeClr val="dk1"/>
              </a:buClr>
              <a:buSzPct val="100000"/>
              <a:buFont typeface="Arial"/>
              <a:buNone/>
            </a:pPr>
            <a:r>
              <a:rPr lang="en-US" sz="1100" b="1" dirty="0" smtClean="0">
                <a:solidFill>
                  <a:schemeClr val="dk1"/>
                </a:solidFill>
                <a:latin typeface="Calibri"/>
                <a:ea typeface="Calibri"/>
                <a:cs typeface="Calibri"/>
                <a:sym typeface="Calibri"/>
              </a:rPr>
              <a:t>Research-based </a:t>
            </a:r>
            <a:r>
              <a:rPr lang="en-US" sz="1100" dirty="0">
                <a:solidFill>
                  <a:schemeClr val="dk1"/>
                </a:solidFill>
                <a:latin typeface="Calibri"/>
                <a:ea typeface="Calibri"/>
                <a:cs typeface="Calibri"/>
                <a:sym typeface="Calibri"/>
              </a:rPr>
              <a:t>curriculum and </a:t>
            </a:r>
            <a:r>
              <a:rPr lang="en-US" sz="1100" b="1" dirty="0">
                <a:solidFill>
                  <a:schemeClr val="dk1"/>
                </a:solidFill>
                <a:latin typeface="Calibri"/>
                <a:ea typeface="Calibri"/>
                <a:cs typeface="Calibri"/>
                <a:sym typeface="Calibri"/>
              </a:rPr>
              <a:t>one-on-one </a:t>
            </a:r>
            <a:r>
              <a:rPr lang="en-US" sz="1100" dirty="0">
                <a:solidFill>
                  <a:schemeClr val="dk1"/>
                </a:solidFill>
                <a:latin typeface="Calibri"/>
                <a:ea typeface="Calibri"/>
                <a:cs typeface="Calibri"/>
                <a:sym typeface="Calibri"/>
              </a:rPr>
              <a:t>and small-group instruction </a:t>
            </a:r>
            <a:r>
              <a:rPr lang="en-US" sz="1100" dirty="0" smtClean="0">
                <a:solidFill>
                  <a:schemeClr val="dk1"/>
                </a:solidFill>
                <a:latin typeface="Calibri"/>
                <a:ea typeface="Calibri"/>
                <a:cs typeface="Calibri"/>
                <a:sym typeface="Calibri"/>
              </a:rPr>
              <a:t>helps </a:t>
            </a:r>
            <a:r>
              <a:rPr lang="en-US" sz="1100" dirty="0">
                <a:solidFill>
                  <a:schemeClr val="dk1"/>
                </a:solidFill>
                <a:latin typeface="Calibri"/>
                <a:ea typeface="Calibri"/>
                <a:cs typeface="Calibri"/>
                <a:sym typeface="Calibri"/>
              </a:rPr>
              <a:t>students achieve numerous personal goals, including </a:t>
            </a:r>
            <a:r>
              <a:rPr lang="en-US" sz="1100" b="1" dirty="0">
                <a:solidFill>
                  <a:schemeClr val="dk1"/>
                </a:solidFill>
                <a:latin typeface="Calibri"/>
                <a:ea typeface="Calibri"/>
                <a:cs typeface="Calibri"/>
                <a:sym typeface="Calibri"/>
              </a:rPr>
              <a:t>obtaining employment, making informed decisions about health care, registering to vote and advocating for their children </a:t>
            </a:r>
            <a:r>
              <a:rPr lang="en-US" sz="1100" dirty="0">
                <a:solidFill>
                  <a:schemeClr val="dk1"/>
                </a:solidFill>
                <a:latin typeface="Calibri"/>
                <a:ea typeface="Calibri"/>
                <a:cs typeface="Calibri"/>
                <a:sym typeface="Calibri"/>
              </a:rPr>
              <a:t>in school.</a:t>
            </a:r>
          </a:p>
          <a:p>
            <a:pPr marL="0" marR="0" lvl="0" indent="-69850" algn="l" rtl="0">
              <a:spcBef>
                <a:spcPts val="1200"/>
              </a:spcBef>
              <a:spcAft>
                <a:spcPts val="0"/>
              </a:spcAft>
              <a:buClr>
                <a:schemeClr val="dk1"/>
              </a:buClr>
              <a:buSzPct val="100000"/>
              <a:buFont typeface="Arial"/>
              <a:buNone/>
            </a:pPr>
            <a:r>
              <a:rPr lang="en-US" sz="1100" dirty="0">
                <a:solidFill>
                  <a:schemeClr val="dk1"/>
                </a:solidFill>
                <a:latin typeface="Calibri"/>
                <a:ea typeface="Calibri"/>
                <a:cs typeface="Calibri"/>
                <a:sym typeface="Calibri"/>
              </a:rPr>
              <a:t>These efforts improve students’ confidence, relieving them of the stress and shame that is associated with low-level literacy.</a:t>
            </a:r>
          </a:p>
          <a:p>
            <a:pPr marL="0" marR="0" lvl="0" indent="-69850" algn="l" rtl="0">
              <a:spcBef>
                <a:spcPts val="1200"/>
              </a:spcBef>
              <a:spcAft>
                <a:spcPts val="0"/>
              </a:spcAft>
              <a:buClr>
                <a:schemeClr val="dk1"/>
              </a:buClr>
              <a:buSzPct val="100000"/>
              <a:buFont typeface="Arial"/>
              <a:buNone/>
            </a:pPr>
            <a:r>
              <a:rPr lang="en-US" sz="1100" dirty="0">
                <a:solidFill>
                  <a:schemeClr val="dk1"/>
                </a:solidFill>
                <a:latin typeface="Calibri"/>
                <a:ea typeface="Calibri"/>
                <a:cs typeface="Calibri"/>
                <a:sym typeface="Calibri"/>
              </a:rPr>
              <a:t>Intermediate-level readers are offered </a:t>
            </a:r>
            <a:r>
              <a:rPr lang="en-US" sz="1100" b="1" dirty="0">
                <a:solidFill>
                  <a:schemeClr val="dk1"/>
                </a:solidFill>
                <a:latin typeface="Calibri"/>
                <a:ea typeface="Calibri"/>
                <a:cs typeface="Calibri"/>
                <a:sym typeface="Calibri"/>
              </a:rPr>
              <a:t>small group </a:t>
            </a:r>
            <a:r>
              <a:rPr lang="en-US" sz="1100" dirty="0">
                <a:solidFill>
                  <a:schemeClr val="dk1"/>
                </a:solidFill>
                <a:latin typeface="Calibri"/>
                <a:ea typeface="Calibri"/>
                <a:cs typeface="Calibri"/>
                <a:sym typeface="Calibri"/>
              </a:rPr>
              <a:t>classes that provide evidence-based reading instruction. </a:t>
            </a:r>
          </a:p>
          <a:p>
            <a:pPr marL="0" marR="0" lvl="0" indent="-69850" algn="l" rtl="0">
              <a:spcBef>
                <a:spcPts val="1200"/>
              </a:spcBef>
              <a:spcAft>
                <a:spcPts val="0"/>
              </a:spcAft>
              <a:buClr>
                <a:schemeClr val="dk1"/>
              </a:buClr>
              <a:buSzPct val="100000"/>
              <a:buFont typeface="Arial"/>
              <a:buNone/>
            </a:pPr>
            <a:r>
              <a:rPr lang="en-US" sz="1100" dirty="0">
                <a:solidFill>
                  <a:schemeClr val="dk1"/>
                </a:solidFill>
                <a:latin typeface="Calibri"/>
                <a:ea typeface="Calibri"/>
                <a:cs typeface="Calibri"/>
                <a:sym typeface="Calibri"/>
              </a:rPr>
              <a:t>We also provide one-on-one tutoring for adults who want to prepare for </a:t>
            </a:r>
            <a:r>
              <a:rPr lang="en-US" sz="1100" b="1" dirty="0">
                <a:solidFill>
                  <a:schemeClr val="dk1"/>
                </a:solidFill>
                <a:latin typeface="Calibri"/>
                <a:ea typeface="Calibri"/>
                <a:cs typeface="Calibri"/>
                <a:sym typeface="Calibri"/>
              </a:rPr>
              <a:t>high-school equivalency</a:t>
            </a:r>
            <a:r>
              <a:rPr lang="en-US" sz="1100" dirty="0">
                <a:solidFill>
                  <a:schemeClr val="dk1"/>
                </a:solidFill>
                <a:latin typeface="Calibri"/>
                <a:ea typeface="Calibri"/>
                <a:cs typeface="Calibri"/>
                <a:sym typeface="Calibri"/>
              </a:rPr>
              <a:t> tests such as the GED. </a:t>
            </a:r>
          </a:p>
        </p:txBody>
      </p:sp>
      <p:sp>
        <p:nvSpPr>
          <p:cNvPr id="182" name="Shape 182"/>
          <p:cNvSpPr/>
          <p:nvPr/>
        </p:nvSpPr>
        <p:spPr>
          <a:xfrm>
            <a:off x="3962400" y="658374"/>
            <a:ext cx="3445900" cy="3871175"/>
          </a:xfrm>
          <a:prstGeom prst="rect">
            <a:avLst/>
          </a:prstGeom>
          <a:solidFill>
            <a:srgbClr val="990033"/>
          </a:solidFill>
          <a:ln>
            <a:noFill/>
          </a:ln>
        </p:spPr>
        <p:txBody>
          <a:bodyPr lIns="182875" tIns="182875" rIns="182875" bIns="91425" anchor="t" anchorCtr="0">
            <a:noAutofit/>
          </a:bodyPr>
          <a:lstStyle/>
          <a:p>
            <a:pPr marL="269875" marR="0" lvl="0" indent="-269875" algn="l" rtl="0">
              <a:spcBef>
                <a:spcPts val="0"/>
              </a:spcBef>
              <a:spcAft>
                <a:spcPts val="0"/>
              </a:spcAft>
              <a:buSzPct val="25000"/>
              <a:buNone/>
            </a:pPr>
            <a:r>
              <a:rPr lang="en-US" sz="1600" b="1" dirty="0">
                <a:solidFill>
                  <a:srgbClr val="FFFFFF"/>
                </a:solidFill>
                <a:latin typeface="Calibri"/>
                <a:ea typeface="Calibri"/>
                <a:cs typeface="Calibri"/>
                <a:sym typeface="Calibri"/>
              </a:rPr>
              <a:t>Adult Literacy Program Highlights</a:t>
            </a:r>
          </a:p>
          <a:p>
            <a:pPr marL="182880" marR="0" lvl="0" indent="-182880" algn="l" rtl="0">
              <a:spcBef>
                <a:spcPts val="1200"/>
              </a:spcBef>
              <a:spcAft>
                <a:spcPts val="0"/>
              </a:spcAft>
              <a:buClr>
                <a:srgbClr val="FFFFFF"/>
              </a:buClr>
              <a:buSzPct val="100000"/>
              <a:buFont typeface="Arial"/>
              <a:buChar char="•"/>
            </a:pPr>
            <a:r>
              <a:rPr lang="en-US" sz="1300" dirty="0">
                <a:solidFill>
                  <a:srgbClr val="FFFFFF"/>
                </a:solidFill>
                <a:latin typeface="Calibri"/>
                <a:ea typeface="Calibri"/>
                <a:cs typeface="Calibri"/>
                <a:sym typeface="Calibri"/>
              </a:rPr>
              <a:t>Served 159 students</a:t>
            </a:r>
          </a:p>
          <a:p>
            <a:pPr marL="182880" marR="0" lvl="0" indent="-182880" algn="l" rtl="0">
              <a:spcBef>
                <a:spcPts val="600"/>
              </a:spcBef>
              <a:spcAft>
                <a:spcPts val="0"/>
              </a:spcAft>
              <a:buClr>
                <a:srgbClr val="FFFFFF"/>
              </a:buClr>
              <a:buSzPct val="100000"/>
              <a:buFont typeface="Arial"/>
              <a:buChar char="•"/>
            </a:pPr>
            <a:r>
              <a:rPr lang="en-US" sz="1300" dirty="0">
                <a:solidFill>
                  <a:srgbClr val="FFFFFF"/>
                </a:solidFill>
                <a:latin typeface="Calibri"/>
                <a:ea typeface="Calibri"/>
                <a:cs typeface="Calibri"/>
                <a:sym typeface="Calibri"/>
              </a:rPr>
              <a:t>Over 60 newly trained volunteers delivered basic literacy, pre-GED and GED instruction</a:t>
            </a:r>
          </a:p>
          <a:p>
            <a:pPr marL="182880" marR="0" lvl="0" indent="-182880" algn="l" rtl="0">
              <a:spcBef>
                <a:spcPts val="600"/>
              </a:spcBef>
              <a:spcAft>
                <a:spcPts val="0"/>
              </a:spcAft>
              <a:buClr>
                <a:srgbClr val="FFFFFF"/>
              </a:buClr>
              <a:buSzPct val="100000"/>
              <a:buFont typeface="Arial"/>
              <a:buChar char="•"/>
            </a:pPr>
            <a:r>
              <a:rPr lang="en-US" sz="1300" dirty="0">
                <a:solidFill>
                  <a:srgbClr val="FFFFFF"/>
                </a:solidFill>
                <a:latin typeface="Calibri"/>
                <a:ea typeface="Calibri"/>
                <a:cs typeface="Calibri"/>
                <a:sym typeface="Calibri"/>
              </a:rPr>
              <a:t>Several students studied for and passed one or more official GED tests</a:t>
            </a:r>
          </a:p>
          <a:p>
            <a:pPr marL="182880" marR="0" lvl="0" indent="-182880" algn="l" rtl="0">
              <a:spcBef>
                <a:spcPts val="600"/>
              </a:spcBef>
              <a:spcAft>
                <a:spcPts val="0"/>
              </a:spcAft>
              <a:buClr>
                <a:srgbClr val="FFFFFF"/>
              </a:buClr>
              <a:buSzPct val="100000"/>
              <a:buFont typeface="Arial"/>
              <a:buChar char="•"/>
            </a:pPr>
            <a:r>
              <a:rPr lang="en-US" sz="1300" dirty="0">
                <a:solidFill>
                  <a:srgbClr val="FFFFFF"/>
                </a:solidFill>
                <a:latin typeface="Calibri"/>
                <a:ea typeface="Calibri"/>
                <a:cs typeface="Calibri"/>
                <a:sym typeface="Calibri"/>
              </a:rPr>
              <a:t>Students reported increased confidence in reading settings beyond the classroom</a:t>
            </a:r>
          </a:p>
          <a:p>
            <a:pPr marL="182880" marR="0" lvl="0" indent="-182880" algn="l" rtl="0">
              <a:spcBef>
                <a:spcPts val="600"/>
              </a:spcBef>
              <a:spcAft>
                <a:spcPts val="0"/>
              </a:spcAft>
              <a:buClr>
                <a:srgbClr val="FFFFFF"/>
              </a:buClr>
              <a:buSzPct val="100000"/>
              <a:buFont typeface="Arial"/>
              <a:buChar char="•"/>
            </a:pPr>
            <a:r>
              <a:rPr lang="en-US" sz="1300" dirty="0">
                <a:solidFill>
                  <a:srgbClr val="FFFFFF"/>
                </a:solidFill>
                <a:latin typeface="Calibri"/>
                <a:ea typeface="Calibri"/>
                <a:cs typeface="Calibri"/>
                <a:sym typeface="Calibri"/>
              </a:rPr>
              <a:t>Several students reported reading a book for the first time and sharing it with family and friends  </a:t>
            </a:r>
          </a:p>
          <a:p>
            <a:pPr marL="182880" marR="0" lvl="0" indent="-182880" algn="l" rtl="0">
              <a:spcBef>
                <a:spcPts val="600"/>
              </a:spcBef>
              <a:spcAft>
                <a:spcPts val="0"/>
              </a:spcAft>
              <a:buClr>
                <a:srgbClr val="FFFFFF"/>
              </a:buClr>
              <a:buSzPct val="100000"/>
              <a:buFont typeface="Arial"/>
              <a:buChar char="•"/>
            </a:pPr>
            <a:r>
              <a:rPr lang="en-US" sz="1300" dirty="0" smtClean="0">
                <a:solidFill>
                  <a:srgbClr val="FFFFFF"/>
                </a:solidFill>
                <a:latin typeface="Calibri"/>
                <a:ea typeface="Calibri"/>
                <a:cs typeface="Calibri"/>
                <a:sym typeface="Calibri"/>
              </a:rPr>
              <a:t>Started </a:t>
            </a:r>
            <a:r>
              <a:rPr lang="en-US" sz="1300" dirty="0">
                <a:solidFill>
                  <a:srgbClr val="FFFFFF"/>
                </a:solidFill>
                <a:latin typeface="Calibri"/>
                <a:ea typeface="Calibri"/>
                <a:cs typeface="Calibri"/>
                <a:sym typeface="Calibri"/>
              </a:rPr>
              <a:t>a pilot program offering basic literacy instruction to three TROSA residents</a:t>
            </a:r>
          </a:p>
          <a:p>
            <a:pPr marL="11430" marR="0" lvl="0" indent="-11430" algn="l" rtl="0">
              <a:spcBef>
                <a:spcPts val="600"/>
              </a:spcBef>
              <a:spcAft>
                <a:spcPts val="0"/>
              </a:spcAft>
              <a:buNone/>
            </a:pPr>
            <a:endParaRPr sz="1100" b="1" dirty="0">
              <a:solidFill>
                <a:srgbClr val="FFFFFF"/>
              </a:solidFill>
              <a:latin typeface="Calibri"/>
              <a:ea typeface="Calibri"/>
              <a:cs typeface="Calibri"/>
              <a:sym typeface="Calibri"/>
            </a:endParaRPr>
          </a:p>
          <a:p>
            <a:pPr marL="182880" marR="0" lvl="0" indent="-182880" algn="l" rtl="0">
              <a:spcBef>
                <a:spcPts val="600"/>
              </a:spcBef>
              <a:spcAft>
                <a:spcPts val="0"/>
              </a:spcAft>
              <a:buClr>
                <a:srgbClr val="FFFFFF"/>
              </a:buClr>
              <a:buFont typeface="Arial"/>
              <a:buNone/>
            </a:pPr>
            <a:endParaRPr sz="1100" b="1" dirty="0">
              <a:solidFill>
                <a:srgbClr val="FFFFFF"/>
              </a:solidFill>
              <a:latin typeface="Calibri"/>
              <a:ea typeface="Calibri"/>
              <a:cs typeface="Calibri"/>
              <a:sym typeface="Calibri"/>
            </a:endParaRPr>
          </a:p>
          <a:p>
            <a:pPr marL="182880" marR="0" lvl="0" indent="-182880" algn="l" rtl="0">
              <a:spcBef>
                <a:spcPts val="600"/>
              </a:spcBef>
              <a:spcAft>
                <a:spcPts val="0"/>
              </a:spcAft>
              <a:buClr>
                <a:srgbClr val="FFFFFF"/>
              </a:buClr>
              <a:buFont typeface="Arial"/>
              <a:buNone/>
            </a:pPr>
            <a:endParaRPr sz="1100" b="1" dirty="0">
              <a:solidFill>
                <a:srgbClr val="FFFFFF"/>
              </a:solidFill>
              <a:latin typeface="Calibri"/>
              <a:ea typeface="Calibri"/>
              <a:cs typeface="Calibri"/>
              <a:sym typeface="Calibri"/>
            </a:endParaRPr>
          </a:p>
          <a:p>
            <a:pPr marL="182880" marR="0" lvl="0" indent="-182880" algn="l" rtl="0">
              <a:spcBef>
                <a:spcPts val="600"/>
              </a:spcBef>
              <a:spcAft>
                <a:spcPts val="0"/>
              </a:spcAft>
              <a:buClr>
                <a:srgbClr val="FFFFFF"/>
              </a:buClr>
              <a:buFont typeface="Arial"/>
              <a:buNone/>
            </a:pPr>
            <a:endParaRPr sz="1100" b="1" dirty="0">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Shape 189"/>
          <p:cNvSpPr txBox="1">
            <a:spLocks noGrp="1"/>
          </p:cNvSpPr>
          <p:nvPr>
            <p:ph type="title"/>
          </p:nvPr>
        </p:nvSpPr>
        <p:spPr>
          <a:xfrm>
            <a:off x="316721" y="381000"/>
            <a:ext cx="7311063" cy="384000"/>
          </a:xfrm>
          <a:prstGeom prst="rect">
            <a:avLst/>
          </a:prstGeom>
          <a:noFill/>
          <a:ln>
            <a:noFill/>
          </a:ln>
        </p:spPr>
        <p:txBody>
          <a:bodyPr lIns="38100" tIns="38100" rIns="108200" bIns="38100" anchor="ctr" anchorCtr="0">
            <a:noAutofit/>
          </a:bodyPr>
          <a:lstStyle/>
          <a:p>
            <a:pPr marL="34925" marR="0" lvl="0" indent="-9525" algn="l" rtl="0">
              <a:spcBef>
                <a:spcPts val="0"/>
              </a:spcBef>
              <a:spcAft>
                <a:spcPts val="0"/>
              </a:spcAft>
              <a:buSzPct val="25000"/>
              <a:buNone/>
            </a:pPr>
            <a:r>
              <a:rPr lang="en-US" sz="3200" b="0" i="1" u="none" strike="noStrike" cap="none" dirty="0" smtClean="0">
                <a:solidFill>
                  <a:srgbClr val="990033"/>
                </a:solidFill>
                <a:latin typeface="Calibri"/>
                <a:ea typeface="Calibri"/>
                <a:cs typeface="Calibri"/>
                <a:sym typeface="Calibri"/>
              </a:rPr>
              <a:t>Adult Literacy Student Highlight:</a:t>
            </a:r>
            <a:br>
              <a:rPr lang="en-US" sz="3200" b="0" i="1" u="none" strike="noStrike" cap="none" dirty="0" smtClean="0">
                <a:solidFill>
                  <a:srgbClr val="990033"/>
                </a:solidFill>
                <a:latin typeface="Calibri"/>
                <a:ea typeface="Calibri"/>
                <a:cs typeface="Calibri"/>
                <a:sym typeface="Calibri"/>
              </a:rPr>
            </a:br>
            <a:r>
              <a:rPr lang="en-US" sz="3200" b="0" i="1" u="none" strike="noStrike" cap="none" dirty="0" smtClean="0">
                <a:solidFill>
                  <a:srgbClr val="990033"/>
                </a:solidFill>
                <a:latin typeface="Calibri"/>
                <a:ea typeface="Calibri"/>
                <a:cs typeface="Calibri"/>
                <a:sym typeface="Calibri"/>
              </a:rPr>
              <a:t>Paul </a:t>
            </a:r>
            <a:r>
              <a:rPr lang="en-US" sz="3200" b="0" i="1" u="none" strike="noStrike" cap="none" dirty="0">
                <a:solidFill>
                  <a:srgbClr val="990033"/>
                </a:solidFill>
                <a:latin typeface="Calibri"/>
                <a:ea typeface="Calibri"/>
                <a:cs typeface="Calibri"/>
                <a:sym typeface="Calibri"/>
              </a:rPr>
              <a:t>Hunter</a:t>
            </a:r>
          </a:p>
        </p:txBody>
      </p:sp>
      <p:sp>
        <p:nvSpPr>
          <p:cNvPr id="190" name="Shape 190"/>
          <p:cNvSpPr/>
          <p:nvPr/>
        </p:nvSpPr>
        <p:spPr>
          <a:xfrm>
            <a:off x="316185" y="1133723"/>
            <a:ext cx="4029075" cy="2133600"/>
          </a:xfrm>
          <a:prstGeom prst="rect">
            <a:avLst/>
          </a:prstGeom>
          <a:solidFill>
            <a:srgbClr val="990033"/>
          </a:solidFill>
          <a:ln>
            <a:noFill/>
          </a:ln>
        </p:spPr>
        <p:txBody>
          <a:bodyPr lIns="0" tIns="91440" rIns="0" bIns="0" anchor="t" anchorCtr="0">
            <a:noAutofit/>
          </a:bodyPr>
          <a:lstStyle/>
          <a:p>
            <a:pPr marL="341313" lvl="0" indent="-166688" rtl="0">
              <a:spcBef>
                <a:spcPts val="0"/>
              </a:spcBef>
              <a:spcAft>
                <a:spcPts val="600"/>
              </a:spcAft>
              <a:buClr>
                <a:schemeClr val="bg1"/>
              </a:buClr>
              <a:buSzPct val="100000"/>
              <a:buFont typeface="Arial" panose="020B0604020202020204" pitchFamily="34" charset="0"/>
              <a:buChar char="•"/>
            </a:pPr>
            <a:r>
              <a:rPr lang="en-US" sz="1100" dirty="0" smtClean="0">
                <a:solidFill>
                  <a:schemeClr val="bg1"/>
                </a:solidFill>
                <a:latin typeface="Calibri"/>
                <a:ea typeface="Calibri"/>
                <a:cs typeface="Calibri"/>
                <a:sym typeface="Calibri"/>
              </a:rPr>
              <a:t>62 years old</a:t>
            </a:r>
          </a:p>
          <a:p>
            <a:pPr marL="341313" lvl="0" indent="-166688" rtl="0">
              <a:spcBef>
                <a:spcPts val="0"/>
              </a:spcBef>
              <a:spcAft>
                <a:spcPts val="600"/>
              </a:spcAft>
              <a:buClr>
                <a:schemeClr val="bg1"/>
              </a:buClr>
              <a:buSzPct val="100000"/>
              <a:buFont typeface="Arial" panose="020B0604020202020204" pitchFamily="34" charset="0"/>
              <a:buChar char="•"/>
            </a:pPr>
            <a:r>
              <a:rPr lang="en-US" sz="1100" dirty="0" smtClean="0">
                <a:solidFill>
                  <a:schemeClr val="bg1"/>
                </a:solidFill>
                <a:latin typeface="Calibri"/>
                <a:ea typeface="Calibri"/>
                <a:cs typeface="Calibri"/>
                <a:sym typeface="Calibri"/>
              </a:rPr>
              <a:t>Proud father </a:t>
            </a:r>
            <a:r>
              <a:rPr lang="en-US" sz="1100" dirty="0">
                <a:solidFill>
                  <a:schemeClr val="bg1"/>
                </a:solidFill>
                <a:latin typeface="Calibri"/>
                <a:ea typeface="Calibri"/>
                <a:cs typeface="Calibri"/>
                <a:sym typeface="Calibri"/>
              </a:rPr>
              <a:t>and </a:t>
            </a:r>
            <a:r>
              <a:rPr lang="en-US" sz="1100" dirty="0" smtClean="0">
                <a:solidFill>
                  <a:schemeClr val="bg1"/>
                </a:solidFill>
                <a:latin typeface="Calibri"/>
                <a:ea typeface="Calibri"/>
                <a:cs typeface="Calibri"/>
                <a:sym typeface="Calibri"/>
              </a:rPr>
              <a:t>grandfather</a:t>
            </a:r>
          </a:p>
          <a:p>
            <a:pPr marL="341313" lvl="0" indent="-166688" rtl="0">
              <a:spcBef>
                <a:spcPts val="0"/>
              </a:spcBef>
              <a:spcAft>
                <a:spcPts val="600"/>
              </a:spcAft>
              <a:buClr>
                <a:schemeClr val="bg1"/>
              </a:buClr>
              <a:buSzPct val="100000"/>
              <a:buFont typeface="Arial" panose="020B0604020202020204" pitchFamily="34" charset="0"/>
              <a:buChar char="•"/>
            </a:pPr>
            <a:r>
              <a:rPr lang="en-US" sz="1100" dirty="0" smtClean="0">
                <a:solidFill>
                  <a:schemeClr val="bg1"/>
                </a:solidFill>
                <a:latin typeface="Calibri"/>
                <a:ea typeface="Calibri"/>
                <a:cs typeface="Calibri"/>
                <a:sym typeface="Calibri"/>
              </a:rPr>
              <a:t>Born </a:t>
            </a:r>
            <a:r>
              <a:rPr lang="en-US" sz="1100" dirty="0">
                <a:solidFill>
                  <a:schemeClr val="bg1"/>
                </a:solidFill>
                <a:latin typeface="Calibri"/>
                <a:ea typeface="Calibri"/>
                <a:cs typeface="Calibri"/>
                <a:sym typeface="Calibri"/>
              </a:rPr>
              <a:t>and raised in </a:t>
            </a:r>
            <a:r>
              <a:rPr lang="en-US" sz="1100" dirty="0" smtClean="0">
                <a:solidFill>
                  <a:schemeClr val="bg1"/>
                </a:solidFill>
                <a:latin typeface="Calibri"/>
                <a:ea typeface="Calibri"/>
                <a:cs typeface="Calibri"/>
                <a:sym typeface="Calibri"/>
              </a:rPr>
              <a:t>Durham</a:t>
            </a:r>
          </a:p>
          <a:p>
            <a:pPr marL="341313" lvl="0" indent="-166688" rtl="0">
              <a:spcBef>
                <a:spcPts val="0"/>
              </a:spcBef>
              <a:spcAft>
                <a:spcPts val="600"/>
              </a:spcAft>
              <a:buClr>
                <a:schemeClr val="bg1"/>
              </a:buClr>
              <a:buSzPct val="100000"/>
              <a:buFont typeface="Arial" panose="020B0604020202020204" pitchFamily="34" charset="0"/>
              <a:buChar char="•"/>
            </a:pPr>
            <a:r>
              <a:rPr lang="en-US" sz="1100" dirty="0" smtClean="0">
                <a:solidFill>
                  <a:schemeClr val="bg1"/>
                </a:solidFill>
                <a:latin typeface="Calibri"/>
                <a:ea typeface="Calibri"/>
                <a:cs typeface="Calibri"/>
                <a:sym typeface="Calibri"/>
              </a:rPr>
              <a:t>Gr</a:t>
            </a:r>
            <a:r>
              <a:rPr lang="en-US" sz="1100" dirty="0" smtClean="0">
                <a:solidFill>
                  <a:schemeClr val="bg1"/>
                </a:solidFill>
                <a:latin typeface="Calibri"/>
                <a:ea typeface="Calibri"/>
                <a:cs typeface="Calibri"/>
                <a:sym typeface="Calibri"/>
              </a:rPr>
              <a:t>aduated </a:t>
            </a:r>
            <a:r>
              <a:rPr lang="en-US" sz="1100" dirty="0">
                <a:solidFill>
                  <a:schemeClr val="bg1"/>
                </a:solidFill>
                <a:latin typeface="Calibri"/>
                <a:ea typeface="Calibri"/>
                <a:cs typeface="Calibri"/>
                <a:sym typeface="Calibri"/>
              </a:rPr>
              <a:t>from high school and worked at local universities and schools for more than 40 years before </a:t>
            </a:r>
            <a:r>
              <a:rPr lang="en-US" sz="1100" dirty="0" smtClean="0">
                <a:solidFill>
                  <a:schemeClr val="bg1"/>
                </a:solidFill>
                <a:latin typeface="Calibri"/>
                <a:ea typeface="Calibri"/>
                <a:cs typeface="Calibri"/>
                <a:sym typeface="Calibri"/>
              </a:rPr>
              <a:t>learning </a:t>
            </a:r>
            <a:r>
              <a:rPr lang="en-US" sz="1100" dirty="0">
                <a:solidFill>
                  <a:schemeClr val="bg1"/>
                </a:solidFill>
                <a:latin typeface="Calibri"/>
                <a:ea typeface="Calibri"/>
                <a:cs typeface="Calibri"/>
                <a:sym typeface="Calibri"/>
              </a:rPr>
              <a:t>to read. </a:t>
            </a:r>
            <a:endParaRPr lang="en-US" sz="1100" dirty="0" smtClean="0">
              <a:solidFill>
                <a:schemeClr val="bg1"/>
              </a:solidFill>
              <a:latin typeface="Calibri"/>
              <a:ea typeface="Calibri"/>
              <a:cs typeface="Calibri"/>
              <a:sym typeface="Calibri"/>
            </a:endParaRPr>
          </a:p>
          <a:p>
            <a:pPr marL="341313" lvl="0" indent="-166688" rtl="0">
              <a:spcBef>
                <a:spcPts val="0"/>
              </a:spcBef>
              <a:spcAft>
                <a:spcPts val="600"/>
              </a:spcAft>
              <a:buClr>
                <a:schemeClr val="bg1"/>
              </a:buClr>
              <a:buSzPct val="100000"/>
              <a:buFont typeface="Arial" panose="020B0604020202020204" pitchFamily="34" charset="0"/>
              <a:buChar char="•"/>
            </a:pPr>
            <a:r>
              <a:rPr lang="en-US" sz="1100" dirty="0" smtClean="0">
                <a:solidFill>
                  <a:schemeClr val="bg1"/>
                </a:solidFill>
                <a:latin typeface="Calibri"/>
                <a:ea typeface="Calibri"/>
                <a:cs typeface="Calibri"/>
                <a:sym typeface="Calibri"/>
              </a:rPr>
              <a:t>Meets with volunteer tutor twice a week for 1 1/2 hours each session</a:t>
            </a:r>
          </a:p>
          <a:p>
            <a:pPr marL="341313" lvl="0" indent="-166688" rtl="0">
              <a:spcBef>
                <a:spcPts val="0"/>
              </a:spcBef>
              <a:spcAft>
                <a:spcPts val="600"/>
              </a:spcAft>
              <a:buClr>
                <a:schemeClr val="bg1"/>
              </a:buClr>
              <a:buSzPct val="100000"/>
              <a:buFont typeface="Arial" panose="020B0604020202020204" pitchFamily="34" charset="0"/>
              <a:buChar char="•"/>
            </a:pPr>
            <a:r>
              <a:rPr lang="en-US" sz="1100" dirty="0" smtClean="0">
                <a:solidFill>
                  <a:schemeClr val="bg1"/>
                </a:solidFill>
                <a:latin typeface="Calibri"/>
                <a:ea typeface="Calibri"/>
                <a:cs typeface="Calibri"/>
                <a:sym typeface="Calibri"/>
              </a:rPr>
              <a:t>Has dramatically improved his encoding and decoding skills</a:t>
            </a:r>
          </a:p>
          <a:p>
            <a:pPr marL="341313" lvl="0" indent="-166688" rtl="0">
              <a:spcBef>
                <a:spcPts val="0"/>
              </a:spcBef>
              <a:spcAft>
                <a:spcPts val="600"/>
              </a:spcAft>
              <a:buClr>
                <a:schemeClr val="bg1"/>
              </a:buClr>
              <a:buSzPct val="100000"/>
              <a:buFont typeface="Arial" panose="020B0604020202020204" pitchFamily="34" charset="0"/>
              <a:buChar char="•"/>
            </a:pPr>
            <a:r>
              <a:rPr lang="en-US" sz="1100" dirty="0" smtClean="0">
                <a:solidFill>
                  <a:schemeClr val="bg1"/>
                </a:solidFill>
                <a:latin typeface="Calibri"/>
                <a:ea typeface="Calibri"/>
                <a:cs typeface="Calibri"/>
                <a:sym typeface="Calibri"/>
              </a:rPr>
              <a:t>Goal: Own flooring business and travel</a:t>
            </a:r>
            <a:endParaRPr lang="en-US" sz="1100" dirty="0">
              <a:solidFill>
                <a:schemeClr val="bg1"/>
              </a:solidFill>
              <a:latin typeface="Calibri"/>
              <a:ea typeface="Calibri"/>
              <a:cs typeface="Calibri"/>
              <a:sym typeface="Calibri"/>
            </a:endParaRPr>
          </a:p>
        </p:txBody>
      </p:sp>
      <p:pic>
        <p:nvPicPr>
          <p:cNvPr id="191" name="Shape 191" descr="Paul Hunter.JPG"/>
          <p:cNvPicPr preferRelativeResize="0"/>
          <p:nvPr/>
        </p:nvPicPr>
        <p:blipFill rotWithShape="1">
          <a:blip r:embed="rId3">
            <a:alphaModFix/>
          </a:blip>
          <a:srcRect l="13819" r="9445" b="1931"/>
          <a:stretch/>
        </p:blipFill>
        <p:spPr>
          <a:xfrm>
            <a:off x="4573861" y="1143000"/>
            <a:ext cx="2225837" cy="2133600"/>
          </a:xfrm>
          <a:prstGeom prst="rect">
            <a:avLst/>
          </a:prstGeom>
          <a:noFill/>
          <a:ln>
            <a:noFill/>
          </a:ln>
        </p:spPr>
      </p:pic>
      <p:sp>
        <p:nvSpPr>
          <p:cNvPr id="192" name="Shape 192"/>
          <p:cNvSpPr/>
          <p:nvPr/>
        </p:nvSpPr>
        <p:spPr>
          <a:xfrm>
            <a:off x="316722" y="3343523"/>
            <a:ext cx="7154526" cy="1159500"/>
          </a:xfrm>
          <a:prstGeom prst="rect">
            <a:avLst/>
          </a:prstGeom>
          <a:noFill/>
          <a:ln>
            <a:noFill/>
          </a:ln>
        </p:spPr>
        <p:txBody>
          <a:bodyPr lIns="0" tIns="0" rIns="0" bIns="0" anchor="t" anchorCtr="0">
            <a:noAutofit/>
          </a:bodyPr>
          <a:lstStyle/>
          <a:p>
            <a:pPr lvl="0">
              <a:spcBef>
                <a:spcPts val="0"/>
              </a:spcBef>
              <a:buClr>
                <a:schemeClr val="dk1"/>
              </a:buClr>
              <a:buSzPct val="100000"/>
              <a:buFont typeface="Arial"/>
              <a:buNone/>
            </a:pPr>
            <a:r>
              <a:rPr lang="en-US" sz="1100" dirty="0" smtClean="0">
                <a:solidFill>
                  <a:schemeClr val="dk1"/>
                </a:solidFill>
                <a:latin typeface="Calibri"/>
                <a:ea typeface="Calibri"/>
                <a:cs typeface="Calibri"/>
                <a:sym typeface="Calibri"/>
              </a:rPr>
              <a:t>“</a:t>
            </a:r>
            <a:r>
              <a:rPr lang="en-US" sz="1100" dirty="0">
                <a:solidFill>
                  <a:schemeClr val="dk1"/>
                </a:solidFill>
                <a:latin typeface="Calibri"/>
                <a:ea typeface="Calibri"/>
                <a:cs typeface="Calibri"/>
                <a:sym typeface="Calibri"/>
              </a:rPr>
              <a:t>Some people I know </a:t>
            </a:r>
            <a:r>
              <a:rPr lang="en-US" sz="1100" dirty="0" smtClean="0">
                <a:solidFill>
                  <a:schemeClr val="dk1"/>
                </a:solidFill>
                <a:latin typeface="Calibri"/>
                <a:ea typeface="Calibri"/>
                <a:cs typeface="Calibri"/>
                <a:sym typeface="Calibri"/>
              </a:rPr>
              <a:t>told </a:t>
            </a:r>
            <a:r>
              <a:rPr lang="en-US" sz="1100" dirty="0">
                <a:solidFill>
                  <a:schemeClr val="dk1"/>
                </a:solidFill>
                <a:latin typeface="Calibri"/>
                <a:ea typeface="Calibri"/>
                <a:cs typeface="Calibri"/>
                <a:sym typeface="Calibri"/>
              </a:rPr>
              <a:t>me to come to </a:t>
            </a:r>
            <a:r>
              <a:rPr lang="en-US" sz="1100" dirty="0" smtClean="0">
                <a:solidFill>
                  <a:schemeClr val="dk1"/>
                </a:solidFill>
                <a:latin typeface="Calibri"/>
                <a:ea typeface="Calibri"/>
                <a:cs typeface="Calibri"/>
                <a:sym typeface="Calibri"/>
              </a:rPr>
              <a:t>the Durham </a:t>
            </a:r>
            <a:r>
              <a:rPr lang="en-US" sz="1100" dirty="0">
                <a:solidFill>
                  <a:schemeClr val="dk1"/>
                </a:solidFill>
                <a:latin typeface="Calibri"/>
                <a:ea typeface="Calibri"/>
                <a:cs typeface="Calibri"/>
                <a:sym typeface="Calibri"/>
              </a:rPr>
              <a:t>Literacy </a:t>
            </a:r>
            <a:r>
              <a:rPr lang="en-US" sz="1100" dirty="0" smtClean="0">
                <a:solidFill>
                  <a:schemeClr val="dk1"/>
                </a:solidFill>
                <a:latin typeface="Calibri"/>
                <a:ea typeface="Calibri"/>
                <a:cs typeface="Calibri"/>
                <a:sym typeface="Calibri"/>
              </a:rPr>
              <a:t>Center </a:t>
            </a:r>
            <a:r>
              <a:rPr lang="en-US" sz="1100" dirty="0">
                <a:solidFill>
                  <a:schemeClr val="dk1"/>
                </a:solidFill>
                <a:latin typeface="Calibri"/>
                <a:ea typeface="Calibri"/>
                <a:cs typeface="Calibri"/>
                <a:sym typeface="Calibri"/>
              </a:rPr>
              <a:t>to get help with </a:t>
            </a:r>
            <a:r>
              <a:rPr lang="en-US" sz="1100" dirty="0" smtClean="0">
                <a:solidFill>
                  <a:schemeClr val="dk1"/>
                </a:solidFill>
                <a:latin typeface="Calibri"/>
                <a:ea typeface="Calibri"/>
                <a:cs typeface="Calibri"/>
                <a:sym typeface="Calibri"/>
              </a:rPr>
              <a:t>my </a:t>
            </a:r>
            <a:r>
              <a:rPr lang="en-US" sz="1100" dirty="0">
                <a:solidFill>
                  <a:schemeClr val="dk1"/>
                </a:solidFill>
                <a:latin typeface="Calibri"/>
                <a:ea typeface="Calibri"/>
                <a:cs typeface="Calibri"/>
                <a:sym typeface="Calibri"/>
              </a:rPr>
              <a:t>reading,” Paul recalls. “I’ve been here since then.</a:t>
            </a:r>
            <a:r>
              <a:rPr lang="en-US" sz="1100" b="1" dirty="0">
                <a:solidFill>
                  <a:schemeClr val="dk1"/>
                </a:solidFill>
                <a:latin typeface="Calibri"/>
                <a:ea typeface="Calibri"/>
                <a:cs typeface="Calibri"/>
                <a:sym typeface="Calibri"/>
              </a:rPr>
              <a:t> I felt happy when I came here because I knew I was going to get some help</a:t>
            </a:r>
            <a:r>
              <a:rPr lang="en-US" sz="1100" b="1" dirty="0" smtClean="0">
                <a:solidFill>
                  <a:schemeClr val="dk1"/>
                </a:solidFill>
                <a:latin typeface="Calibri"/>
                <a:ea typeface="Calibri"/>
                <a:cs typeface="Calibri"/>
                <a:sym typeface="Calibri"/>
              </a:rPr>
              <a:t>.”</a:t>
            </a:r>
          </a:p>
          <a:p>
            <a:pPr lvl="0" rtl="0">
              <a:spcBef>
                <a:spcPts val="0"/>
              </a:spcBef>
              <a:buClr>
                <a:schemeClr val="dk1"/>
              </a:buClr>
              <a:buFont typeface="Arial"/>
              <a:buNone/>
            </a:pPr>
            <a:endParaRPr sz="1100" b="1" dirty="0" smtClean="0">
              <a:solidFill>
                <a:schemeClr val="dk1"/>
              </a:solidFill>
              <a:latin typeface="Calibri"/>
              <a:ea typeface="Calibri"/>
              <a:cs typeface="Calibri"/>
              <a:sym typeface="Calibri"/>
            </a:endParaRPr>
          </a:p>
          <a:p>
            <a:pPr lvl="0" rtl="0">
              <a:spcBef>
                <a:spcPts val="0"/>
              </a:spcBef>
              <a:buClr>
                <a:schemeClr val="dk1"/>
              </a:buClr>
              <a:buSzPct val="100000"/>
              <a:buFont typeface="Arial"/>
              <a:buNone/>
            </a:pPr>
            <a:r>
              <a:rPr lang="en-US" sz="1100" dirty="0" smtClean="0">
                <a:solidFill>
                  <a:schemeClr val="dk1"/>
                </a:solidFill>
                <a:latin typeface="Calibri"/>
                <a:ea typeface="Calibri"/>
                <a:cs typeface="Calibri"/>
                <a:sym typeface="Calibri"/>
              </a:rPr>
              <a:t>Paul is one of our most dedicated students. He meets with Martha, his tutor,</a:t>
            </a:r>
            <a:r>
              <a:rPr lang="en-US" sz="1100" b="1" dirty="0" smtClean="0">
                <a:solidFill>
                  <a:schemeClr val="dk1"/>
                </a:solidFill>
                <a:latin typeface="Calibri"/>
                <a:ea typeface="Calibri"/>
                <a:cs typeface="Calibri"/>
                <a:sym typeface="Calibri"/>
              </a:rPr>
              <a:t> </a:t>
            </a:r>
            <a:r>
              <a:rPr lang="en-US" sz="1100" dirty="0" smtClean="0">
                <a:solidFill>
                  <a:schemeClr val="dk1"/>
                </a:solidFill>
                <a:latin typeface="Calibri"/>
                <a:ea typeface="Calibri"/>
                <a:cs typeface="Calibri"/>
                <a:sym typeface="Calibri"/>
              </a:rPr>
              <a:t>twice a week for an hour and a half.  They work on sounding out words in order to read and spell. “I never miss a lesson, unless I’m really sick, and that’s not very often,” says Paul. “I learn something new every time.”</a:t>
            </a:r>
          </a:p>
          <a:p>
            <a:pPr lvl="0" rtl="0">
              <a:spcBef>
                <a:spcPts val="0"/>
              </a:spcBef>
              <a:buClr>
                <a:schemeClr val="dk1"/>
              </a:buClr>
              <a:buFont typeface="Arial"/>
              <a:buNone/>
            </a:pPr>
            <a:endParaRPr sz="1100" dirty="0" smtClean="0">
              <a:solidFill>
                <a:schemeClr val="dk1"/>
              </a:solidFill>
              <a:latin typeface="Calibri"/>
              <a:ea typeface="Calibri"/>
              <a:cs typeface="Calibri"/>
              <a:sym typeface="Calibri"/>
            </a:endParaRPr>
          </a:p>
          <a:p>
            <a:pPr lvl="0" rtl="0">
              <a:spcBef>
                <a:spcPts val="0"/>
              </a:spcBef>
              <a:buClr>
                <a:schemeClr val="dk1"/>
              </a:buClr>
              <a:buSzPct val="100000"/>
              <a:buFont typeface="Arial"/>
              <a:buNone/>
            </a:pPr>
            <a:r>
              <a:rPr lang="en-US" sz="1100" dirty="0" smtClean="0">
                <a:solidFill>
                  <a:schemeClr val="dk1"/>
                </a:solidFill>
                <a:latin typeface="Calibri"/>
                <a:ea typeface="Calibri"/>
                <a:cs typeface="Calibri"/>
                <a:sym typeface="Calibri"/>
              </a:rPr>
              <a:t>Paul </a:t>
            </a:r>
            <a:r>
              <a:rPr lang="en-US" sz="1100" dirty="0">
                <a:solidFill>
                  <a:schemeClr val="dk1"/>
                </a:solidFill>
                <a:latin typeface="Calibri"/>
                <a:ea typeface="Calibri"/>
                <a:cs typeface="Calibri"/>
                <a:sym typeface="Calibri"/>
              </a:rPr>
              <a:t>wants to use his reading skills to read the street signs as he travels. He is making progress toward that goal.</a:t>
            </a:r>
          </a:p>
          <a:p>
            <a:pPr lvl="0" rtl="0">
              <a:spcBef>
                <a:spcPts val="0"/>
              </a:spcBef>
              <a:buClr>
                <a:schemeClr val="dk1"/>
              </a:buClr>
              <a:buFont typeface="Arial"/>
              <a:buNone/>
            </a:pPr>
            <a:endParaRPr sz="11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7351775" y="4676775"/>
            <a:ext cx="338700" cy="261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a:solidFill>
                  <a:srgbClr val="000000"/>
                </a:solidFill>
                <a:latin typeface="Calibri"/>
                <a:ea typeface="Calibri"/>
                <a:cs typeface="Calibri"/>
                <a:sym typeface="Calibri"/>
              </a:rPr>
              <a:t>14</a:t>
            </a:r>
          </a:p>
        </p:txBody>
      </p:sp>
      <p:sp>
        <p:nvSpPr>
          <p:cNvPr id="198" name="Shape 198"/>
          <p:cNvSpPr txBox="1"/>
          <p:nvPr/>
        </p:nvSpPr>
        <p:spPr>
          <a:xfrm>
            <a:off x="3962400" y="851947"/>
            <a:ext cx="3327175" cy="3795550"/>
          </a:xfrm>
          <a:prstGeom prst="rect">
            <a:avLst/>
          </a:prstGeom>
          <a:solidFill>
            <a:srgbClr val="990033"/>
          </a:solidFill>
          <a:ln>
            <a:noFill/>
          </a:ln>
        </p:spPr>
        <p:txBody>
          <a:bodyPr lIns="182875" tIns="182875" rIns="182875" bIns="38100" anchor="t" anchorCtr="0">
            <a:noAutofit/>
          </a:bodyPr>
          <a:lstStyle/>
          <a:p>
            <a:pPr marL="307975" marR="0" lvl="0" indent="-282575" algn="l" rtl="0">
              <a:lnSpc>
                <a:spcPct val="80000"/>
              </a:lnSpc>
              <a:spcBef>
                <a:spcPts val="0"/>
              </a:spcBef>
              <a:spcAft>
                <a:spcPts val="0"/>
              </a:spcAft>
              <a:buClr>
                <a:srgbClr val="000000"/>
              </a:buClr>
              <a:buSzPct val="25000"/>
              <a:buFont typeface="Arial"/>
              <a:buNone/>
            </a:pPr>
            <a:r>
              <a:rPr lang="en-US" sz="1600" b="1" dirty="0">
                <a:solidFill>
                  <a:srgbClr val="FFFFFF"/>
                </a:solidFill>
                <a:latin typeface="Calibri"/>
                <a:ea typeface="Calibri"/>
                <a:cs typeface="Calibri"/>
                <a:sym typeface="Calibri"/>
              </a:rPr>
              <a:t> CL Program Highlights</a:t>
            </a:r>
          </a:p>
          <a:p>
            <a:pPr marL="182880" indent="-182880">
              <a:spcBef>
                <a:spcPts val="600"/>
              </a:spcBef>
              <a:buClr>
                <a:srgbClr val="FFFFFF"/>
              </a:buClr>
              <a:buSzPct val="100000"/>
              <a:buFont typeface="Arial"/>
              <a:buChar char="•"/>
            </a:pPr>
            <a:r>
              <a:rPr lang="en-US" sz="1300" dirty="0">
                <a:solidFill>
                  <a:srgbClr val="FFFFFF"/>
                </a:solidFill>
                <a:latin typeface="Calibri"/>
                <a:ea typeface="Calibri"/>
                <a:cs typeface="Calibri"/>
                <a:sym typeface="Calibri"/>
              </a:rPr>
              <a:t>Provided more than 750 hours of instruction to 48 individuals</a:t>
            </a:r>
          </a:p>
          <a:p>
            <a:pPr marL="182880" marR="0" lvl="0" indent="-182880" algn="l" rtl="0">
              <a:spcBef>
                <a:spcPts val="600"/>
              </a:spcBef>
              <a:spcAft>
                <a:spcPts val="0"/>
              </a:spcAft>
              <a:buClr>
                <a:srgbClr val="FFFFFF"/>
              </a:buClr>
              <a:buSzPct val="100000"/>
              <a:buFont typeface="Arial"/>
              <a:buChar char="•"/>
            </a:pPr>
            <a:r>
              <a:rPr lang="en-US" sz="1300" dirty="0" smtClean="0">
                <a:solidFill>
                  <a:srgbClr val="FFFFFF"/>
                </a:solidFill>
                <a:latin typeface="Calibri"/>
                <a:ea typeface="Calibri"/>
                <a:cs typeface="Calibri"/>
                <a:sym typeface="Calibri"/>
              </a:rPr>
              <a:t>Served </a:t>
            </a:r>
            <a:r>
              <a:rPr lang="en-US" sz="1300" dirty="0">
                <a:solidFill>
                  <a:srgbClr val="FFFFFF"/>
                </a:solidFill>
                <a:latin typeface="Calibri"/>
                <a:ea typeface="Calibri"/>
                <a:cs typeface="Calibri"/>
                <a:sym typeface="Calibri"/>
              </a:rPr>
              <a:t>advanced students with 1-on-1 instruction in topics such as finding a job, setting up online accounts, and learning to browse the internet safely</a:t>
            </a:r>
          </a:p>
          <a:p>
            <a:pPr marL="182880" marR="0" lvl="0" indent="-182880" algn="l" rtl="0">
              <a:spcBef>
                <a:spcPts val="600"/>
              </a:spcBef>
              <a:spcAft>
                <a:spcPts val="0"/>
              </a:spcAft>
              <a:buClr>
                <a:srgbClr val="FFFFFF"/>
              </a:buClr>
              <a:buSzPct val="100000"/>
              <a:buFont typeface="Arial"/>
              <a:buChar char="•"/>
            </a:pPr>
            <a:r>
              <a:rPr lang="en-US" sz="1300" dirty="0">
                <a:solidFill>
                  <a:srgbClr val="FFFFFF"/>
                </a:solidFill>
                <a:latin typeface="Calibri"/>
                <a:ea typeface="Calibri"/>
                <a:cs typeface="Calibri"/>
                <a:sym typeface="Calibri"/>
              </a:rPr>
              <a:t>Partnered with </a:t>
            </a:r>
            <a:r>
              <a:rPr lang="en-US" sz="1300" i="1" dirty="0">
                <a:solidFill>
                  <a:srgbClr val="FFFFFF"/>
                </a:solidFill>
                <a:latin typeface="Calibri"/>
                <a:ea typeface="Calibri"/>
                <a:cs typeface="Calibri"/>
                <a:sym typeface="Calibri"/>
              </a:rPr>
              <a:t>Teaming 4 Technology </a:t>
            </a:r>
            <a:r>
              <a:rPr lang="en-US" sz="1300" dirty="0">
                <a:solidFill>
                  <a:srgbClr val="FFFFFF"/>
                </a:solidFill>
                <a:latin typeface="Calibri"/>
                <a:ea typeface="Calibri"/>
                <a:cs typeface="Calibri"/>
                <a:sym typeface="Calibri"/>
              </a:rPr>
              <a:t>at the United Way to connect students who completed the program with low-cost desktop and laptop computers</a:t>
            </a:r>
          </a:p>
          <a:p>
            <a:pPr marL="182880" marR="0" lvl="0" indent="-182880" algn="l" rtl="0">
              <a:spcBef>
                <a:spcPts val="600"/>
              </a:spcBef>
              <a:spcAft>
                <a:spcPts val="0"/>
              </a:spcAft>
              <a:buClr>
                <a:srgbClr val="FFFFFF"/>
              </a:buClr>
              <a:buSzPct val="100000"/>
              <a:buFont typeface="Arial"/>
              <a:buChar char="•"/>
            </a:pPr>
            <a:r>
              <a:rPr lang="en-US" sz="1300" dirty="0">
                <a:solidFill>
                  <a:srgbClr val="FFFFFF"/>
                </a:solidFill>
                <a:latin typeface="Calibri"/>
                <a:ea typeface="Calibri"/>
                <a:cs typeface="Calibri"/>
                <a:sym typeface="Calibri"/>
              </a:rPr>
              <a:t>Assisted more than 100 people in our public labs where patrons worked on job searches, checked email, worked on school projects, and practiced </a:t>
            </a:r>
            <a:r>
              <a:rPr lang="en-US" sz="1300" dirty="0" smtClean="0">
                <a:solidFill>
                  <a:srgbClr val="FFFFFF"/>
                </a:solidFill>
                <a:latin typeface="Calibri"/>
                <a:ea typeface="Calibri"/>
                <a:cs typeface="Calibri"/>
                <a:sym typeface="Calibri"/>
              </a:rPr>
              <a:t>typing</a:t>
            </a:r>
            <a:endParaRPr lang="en-US" sz="1300" dirty="0">
              <a:solidFill>
                <a:srgbClr val="FFFFFF"/>
              </a:solidFill>
              <a:latin typeface="Calibri"/>
              <a:ea typeface="Calibri"/>
              <a:cs typeface="Calibri"/>
              <a:sym typeface="Calibri"/>
            </a:endParaRPr>
          </a:p>
        </p:txBody>
      </p:sp>
      <p:sp>
        <p:nvSpPr>
          <p:cNvPr id="199" name="Shape 199"/>
          <p:cNvSpPr txBox="1">
            <a:spLocks noGrp="1"/>
          </p:cNvSpPr>
          <p:nvPr>
            <p:ph type="title"/>
          </p:nvPr>
        </p:nvSpPr>
        <p:spPr>
          <a:xfrm>
            <a:off x="304800" y="304800"/>
            <a:ext cx="7113900" cy="310800"/>
          </a:xfrm>
          <a:prstGeom prst="rect">
            <a:avLst/>
          </a:prstGeom>
          <a:noFill/>
          <a:ln>
            <a:noFill/>
          </a:ln>
        </p:spPr>
        <p:txBody>
          <a:bodyPr lIns="38100" tIns="38100" rIns="108200" bIns="38100" anchor="ctr" anchorCtr="0">
            <a:noAutofit/>
          </a:bodyPr>
          <a:lstStyle/>
          <a:p>
            <a:pPr marL="34925" marR="0" lvl="0" indent="-9525" algn="l" rtl="0">
              <a:spcBef>
                <a:spcPts val="0"/>
              </a:spcBef>
              <a:spcAft>
                <a:spcPts val="0"/>
              </a:spcAft>
              <a:buSzPct val="25000"/>
              <a:buNone/>
            </a:pPr>
            <a:r>
              <a:rPr lang="en-US" sz="3200" b="1" i="1" u="none" strike="noStrike" cap="none" dirty="0">
                <a:solidFill>
                  <a:srgbClr val="990033"/>
                </a:solidFill>
                <a:latin typeface="Calibri"/>
                <a:ea typeface="Calibri"/>
                <a:cs typeface="Calibri"/>
                <a:sym typeface="Calibri"/>
              </a:rPr>
              <a:t>Computer Literacy</a:t>
            </a:r>
          </a:p>
        </p:txBody>
      </p:sp>
      <p:sp>
        <p:nvSpPr>
          <p:cNvPr id="201" name="Shape 201"/>
          <p:cNvSpPr/>
          <p:nvPr/>
        </p:nvSpPr>
        <p:spPr>
          <a:xfrm>
            <a:off x="324678" y="851947"/>
            <a:ext cx="3461468" cy="3955628"/>
          </a:xfrm>
          <a:prstGeom prst="rect">
            <a:avLst/>
          </a:prstGeom>
          <a:noFill/>
          <a:ln>
            <a:noFill/>
          </a:ln>
        </p:spPr>
        <p:txBody>
          <a:bodyPr lIns="38100" tIns="38100" rIns="73150" bIns="38100" anchor="t" anchorCtr="0">
            <a:noAutofit/>
          </a:bodyPr>
          <a:lstStyle/>
          <a:p>
            <a:pPr indent="-69850">
              <a:buSzPct val="100000"/>
            </a:pPr>
            <a:r>
              <a:rPr lang="en-US" sz="1200" dirty="0">
                <a:latin typeface="Calibri"/>
                <a:ea typeface="Calibri"/>
                <a:cs typeface="Calibri"/>
                <a:sym typeface="Calibri"/>
              </a:rPr>
              <a:t>Beginning computer </a:t>
            </a:r>
            <a:r>
              <a:rPr lang="en-US" sz="1200" b="1" dirty="0">
                <a:latin typeface="Calibri"/>
                <a:ea typeface="Calibri"/>
                <a:cs typeface="Calibri"/>
                <a:sym typeface="Calibri"/>
              </a:rPr>
              <a:t>classes</a:t>
            </a:r>
            <a:r>
              <a:rPr lang="en-US" sz="1200" dirty="0">
                <a:latin typeface="Calibri"/>
                <a:ea typeface="Calibri"/>
                <a:cs typeface="Calibri"/>
                <a:sym typeface="Calibri"/>
              </a:rPr>
              <a:t> and </a:t>
            </a:r>
            <a:r>
              <a:rPr lang="en-US" sz="1200" b="1" dirty="0">
                <a:latin typeface="Calibri"/>
                <a:ea typeface="Calibri"/>
                <a:cs typeface="Calibri"/>
                <a:sym typeface="Calibri"/>
              </a:rPr>
              <a:t>one-on-one i</a:t>
            </a:r>
            <a:r>
              <a:rPr lang="en-US" sz="1200" dirty="0">
                <a:latin typeface="Calibri"/>
                <a:ea typeface="Calibri"/>
                <a:cs typeface="Calibri"/>
                <a:sym typeface="Calibri"/>
              </a:rPr>
              <a:t>nstruction for more advanced </a:t>
            </a:r>
            <a:r>
              <a:rPr lang="en-US" sz="1200" dirty="0" smtClean="0">
                <a:latin typeface="Calibri"/>
                <a:ea typeface="Calibri"/>
                <a:cs typeface="Calibri"/>
                <a:sym typeface="Calibri"/>
              </a:rPr>
              <a:t>students</a:t>
            </a:r>
          </a:p>
          <a:p>
            <a:pPr indent="-69850">
              <a:buSzPct val="100000"/>
            </a:pPr>
            <a:endParaRPr lang="en-US" sz="1200" dirty="0" smtClean="0">
              <a:latin typeface="Calibri"/>
              <a:ea typeface="Calibri"/>
              <a:cs typeface="Calibri"/>
              <a:sym typeface="Calibri"/>
            </a:endParaRPr>
          </a:p>
          <a:p>
            <a:pPr indent="-69850">
              <a:buSzPct val="100000"/>
            </a:pPr>
            <a:r>
              <a:rPr lang="en-US" sz="1200" b="1" dirty="0" smtClean="0">
                <a:latin typeface="Calibri"/>
                <a:ea typeface="Calibri"/>
                <a:cs typeface="Calibri"/>
                <a:sym typeface="Calibri"/>
              </a:rPr>
              <a:t>Computer lab available </a:t>
            </a:r>
            <a:r>
              <a:rPr lang="en-US" sz="1200" b="1" dirty="0">
                <a:latin typeface="Calibri"/>
                <a:ea typeface="Calibri"/>
                <a:cs typeface="Calibri"/>
                <a:sym typeface="Calibri"/>
              </a:rPr>
              <a:t>for students and community </a:t>
            </a:r>
            <a:r>
              <a:rPr lang="en-US" sz="1200" b="1" dirty="0" smtClean="0">
                <a:latin typeface="Calibri"/>
                <a:ea typeface="Calibri"/>
                <a:cs typeface="Calibri"/>
                <a:sym typeface="Calibri"/>
              </a:rPr>
              <a:t>members </a:t>
            </a:r>
            <a:r>
              <a:rPr lang="en-US" sz="1200" dirty="0" smtClean="0">
                <a:latin typeface="Calibri"/>
                <a:ea typeface="Calibri"/>
                <a:cs typeface="Calibri"/>
                <a:sym typeface="Calibri"/>
              </a:rPr>
              <a:t>for </a:t>
            </a:r>
            <a:r>
              <a:rPr lang="en-US" sz="1200" dirty="0">
                <a:latin typeface="Calibri"/>
                <a:ea typeface="Calibri"/>
                <a:cs typeface="Calibri"/>
                <a:sym typeface="Calibri"/>
              </a:rPr>
              <a:t>job searches, and others apply to colleges, work on lessons or practice their reading.</a:t>
            </a:r>
          </a:p>
          <a:p>
            <a:pPr marL="0" marR="0" lvl="0" indent="-69850" algn="l" rtl="0">
              <a:spcBef>
                <a:spcPts val="0"/>
              </a:spcBef>
              <a:spcAft>
                <a:spcPts val="0"/>
              </a:spcAft>
              <a:buSzPct val="100000"/>
              <a:buNone/>
            </a:pPr>
            <a:endParaRPr lang="en-US" sz="1200" dirty="0" smtClean="0">
              <a:latin typeface="Calibri"/>
              <a:ea typeface="Calibri"/>
              <a:cs typeface="Calibri"/>
              <a:sym typeface="Calibri"/>
            </a:endParaRPr>
          </a:p>
          <a:p>
            <a:pPr marL="0" marR="0" lvl="0" indent="-69850" algn="l" rtl="0">
              <a:spcBef>
                <a:spcPts val="0"/>
              </a:spcBef>
              <a:spcAft>
                <a:spcPts val="0"/>
              </a:spcAft>
              <a:buSzPct val="100000"/>
              <a:buNone/>
            </a:pPr>
            <a:endParaRPr lang="en-US" sz="1200" dirty="0">
              <a:latin typeface="Calibri"/>
              <a:ea typeface="Calibri"/>
              <a:cs typeface="Calibri"/>
              <a:sym typeface="Calibri"/>
            </a:endParaRPr>
          </a:p>
          <a:p>
            <a:pPr marL="0" marR="0" lvl="0" indent="-69850" algn="l" rtl="0">
              <a:spcBef>
                <a:spcPts val="0"/>
              </a:spcBef>
              <a:spcAft>
                <a:spcPts val="0"/>
              </a:spcAft>
              <a:buSzPct val="100000"/>
              <a:buNone/>
            </a:pPr>
            <a:r>
              <a:rPr lang="en-US" sz="1200" dirty="0" smtClean="0">
                <a:latin typeface="Calibri"/>
                <a:ea typeface="Calibri"/>
                <a:cs typeface="Calibri"/>
                <a:sym typeface="Calibri"/>
              </a:rPr>
              <a:t>Computer </a:t>
            </a:r>
            <a:r>
              <a:rPr lang="en-US" sz="1200" dirty="0">
                <a:latin typeface="Calibri"/>
                <a:ea typeface="Calibri"/>
                <a:cs typeface="Calibri"/>
                <a:sym typeface="Calibri"/>
              </a:rPr>
              <a:t>literacy skills are </a:t>
            </a:r>
            <a:r>
              <a:rPr lang="en-US" sz="1200" dirty="0" smtClean="0">
                <a:latin typeface="Calibri"/>
                <a:ea typeface="Calibri"/>
                <a:cs typeface="Calibri"/>
                <a:sym typeface="Calibri"/>
              </a:rPr>
              <a:t>critical </a:t>
            </a:r>
            <a:r>
              <a:rPr lang="en-US" sz="1200" dirty="0">
                <a:latin typeface="Calibri"/>
                <a:ea typeface="Calibri"/>
                <a:cs typeface="Calibri"/>
                <a:sym typeface="Calibri"/>
              </a:rPr>
              <a:t>for </a:t>
            </a:r>
            <a:r>
              <a:rPr lang="en-US" sz="1200" b="1" dirty="0" smtClean="0">
                <a:latin typeface="Calibri"/>
                <a:ea typeface="Calibri"/>
                <a:cs typeface="Calibri"/>
                <a:sym typeface="Calibri"/>
              </a:rPr>
              <a:t>employment</a:t>
            </a:r>
            <a:r>
              <a:rPr lang="en-US" sz="1200" dirty="0" smtClean="0">
                <a:latin typeface="Calibri"/>
                <a:ea typeface="Calibri"/>
                <a:cs typeface="Calibri"/>
                <a:sym typeface="Calibri"/>
              </a:rPr>
              <a:t>, </a:t>
            </a:r>
            <a:r>
              <a:rPr lang="en-US" sz="1200" dirty="0">
                <a:latin typeface="Calibri"/>
                <a:ea typeface="Calibri"/>
                <a:cs typeface="Calibri"/>
                <a:sym typeface="Calibri"/>
              </a:rPr>
              <a:t>connecting with community and government </a:t>
            </a:r>
            <a:r>
              <a:rPr lang="en-US" sz="1200" b="1" dirty="0">
                <a:latin typeface="Calibri"/>
                <a:ea typeface="Calibri"/>
                <a:cs typeface="Calibri"/>
                <a:sym typeface="Calibri"/>
              </a:rPr>
              <a:t>resources</a:t>
            </a:r>
            <a:r>
              <a:rPr lang="en-US" sz="1200" dirty="0">
                <a:latin typeface="Calibri"/>
                <a:ea typeface="Calibri"/>
                <a:cs typeface="Calibri"/>
                <a:sym typeface="Calibri"/>
              </a:rPr>
              <a:t> and </a:t>
            </a:r>
            <a:r>
              <a:rPr lang="en-US" sz="1200" b="1" dirty="0">
                <a:latin typeface="Calibri"/>
                <a:ea typeface="Calibri"/>
                <a:cs typeface="Calibri"/>
                <a:sym typeface="Calibri"/>
              </a:rPr>
              <a:t>staying connected </a:t>
            </a:r>
            <a:r>
              <a:rPr lang="en-US" sz="1200" dirty="0">
                <a:latin typeface="Calibri"/>
                <a:ea typeface="Calibri"/>
                <a:cs typeface="Calibri"/>
                <a:sym typeface="Calibri"/>
              </a:rPr>
              <a:t>to family and friends. </a:t>
            </a:r>
            <a:endParaRPr lang="en-US" sz="1200" dirty="0" smtClean="0">
              <a:latin typeface="Calibri"/>
              <a:ea typeface="Calibri"/>
              <a:cs typeface="Calibri"/>
              <a:sym typeface="Calibri"/>
            </a:endParaRPr>
          </a:p>
          <a:p>
            <a:pPr marL="0" marR="0" lvl="0" indent="-69850" algn="l" rtl="0">
              <a:spcBef>
                <a:spcPts val="0"/>
              </a:spcBef>
              <a:spcAft>
                <a:spcPts val="0"/>
              </a:spcAft>
              <a:buSzPct val="100000"/>
              <a:buNone/>
            </a:pPr>
            <a:r>
              <a:rPr lang="en-US" sz="1200" dirty="0" smtClean="0">
                <a:latin typeface="Calibri"/>
                <a:ea typeface="Calibri"/>
                <a:cs typeface="Calibri"/>
                <a:sym typeface="Calibri"/>
              </a:rPr>
              <a:t>Applying </a:t>
            </a:r>
            <a:r>
              <a:rPr lang="en-US" sz="1200" dirty="0">
                <a:latin typeface="Calibri"/>
                <a:ea typeface="Calibri"/>
                <a:cs typeface="Calibri"/>
                <a:sym typeface="Calibri"/>
              </a:rPr>
              <a:t>for many jobs now requires a degree of familiarity with the internet and email. Anyone taking the GED now must be familiar enough with computers to take an online test. </a:t>
            </a:r>
          </a:p>
          <a:p>
            <a:pPr marL="0" marR="0" lvl="0" indent="-69850" algn="l" rtl="0">
              <a:spcBef>
                <a:spcPts val="0"/>
              </a:spcBef>
              <a:spcAft>
                <a:spcPts val="0"/>
              </a:spcAft>
              <a:buNone/>
            </a:pPr>
            <a:endParaRPr sz="1200" dirty="0">
              <a:latin typeface="Calibri"/>
              <a:ea typeface="Calibri"/>
              <a:cs typeface="Calibri"/>
              <a:sym typeface="Calibri"/>
            </a:endParaRPr>
          </a:p>
          <a:p>
            <a:pPr marL="0" marR="0" lvl="0" indent="-69850" algn="l" rtl="0">
              <a:spcBef>
                <a:spcPts val="0"/>
              </a:spcBef>
              <a:spcAft>
                <a:spcPts val="0"/>
              </a:spcAft>
              <a:buSzPct val="100000"/>
              <a:buNone/>
            </a:pPr>
            <a:r>
              <a:rPr lang="en-US" sz="1200" dirty="0" smtClean="0">
                <a:latin typeface="Calibri"/>
                <a:ea typeface="Calibri"/>
                <a:cs typeface="Calibri"/>
                <a:sym typeface="Calibri"/>
              </a:rPr>
              <a:t>Bridging </a:t>
            </a:r>
            <a:r>
              <a:rPr lang="en-US" sz="1200" dirty="0">
                <a:latin typeface="Calibri"/>
                <a:ea typeface="Calibri"/>
                <a:cs typeface="Calibri"/>
                <a:sym typeface="Calibri"/>
              </a:rPr>
              <a:t>the “Digital Divide” is no longer simply a matter of increasing access to computers. It also includes teaching students the skills necessary to use computers and the internet to reach their fullest potential.</a:t>
            </a:r>
          </a:p>
          <a:p>
            <a:pPr marL="0" marR="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Shape 219"/>
          <p:cNvSpPr txBox="1"/>
          <p:nvPr/>
        </p:nvSpPr>
        <p:spPr>
          <a:xfrm>
            <a:off x="7150945" y="4691400"/>
            <a:ext cx="488100" cy="261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1100">
                <a:solidFill>
                  <a:srgbClr val="000000"/>
                </a:solidFill>
                <a:latin typeface="Calibri"/>
                <a:ea typeface="Calibri"/>
                <a:cs typeface="Calibri"/>
                <a:sym typeface="Calibri"/>
              </a:rPr>
              <a:t>16</a:t>
            </a:r>
          </a:p>
        </p:txBody>
      </p:sp>
      <p:sp>
        <p:nvSpPr>
          <p:cNvPr id="220" name="Shape 220"/>
          <p:cNvSpPr/>
          <p:nvPr/>
        </p:nvSpPr>
        <p:spPr>
          <a:xfrm>
            <a:off x="253325" y="219775"/>
            <a:ext cx="5461500" cy="694500"/>
          </a:xfrm>
          <a:prstGeom prst="rect">
            <a:avLst/>
          </a:prstGeom>
          <a:noFill/>
          <a:ln>
            <a:noFill/>
          </a:ln>
        </p:spPr>
        <p:txBody>
          <a:bodyPr lIns="0" tIns="0" rIns="40625" bIns="0" anchor="t" anchorCtr="0">
            <a:noAutofit/>
          </a:bodyPr>
          <a:lstStyle/>
          <a:p>
            <a:pPr marL="39688" marR="0" lvl="0" indent="-1587" algn="l" rtl="0">
              <a:spcBef>
                <a:spcPts val="0"/>
              </a:spcBef>
              <a:spcAft>
                <a:spcPts val="0"/>
              </a:spcAft>
              <a:buSzPct val="25000"/>
              <a:buNone/>
            </a:pPr>
            <a:r>
              <a:rPr lang="en-US" sz="3200" b="1" i="1">
                <a:solidFill>
                  <a:srgbClr val="98011A"/>
                </a:solidFill>
                <a:latin typeface="Calibri"/>
                <a:ea typeface="Calibri"/>
                <a:cs typeface="Calibri"/>
                <a:sym typeface="Calibri"/>
              </a:rPr>
              <a:t>Partnership Highlights</a:t>
            </a:r>
          </a:p>
        </p:txBody>
      </p:sp>
      <p:graphicFrame>
        <p:nvGraphicFramePr>
          <p:cNvPr id="221" name="Shape 221"/>
          <p:cNvGraphicFramePr/>
          <p:nvPr>
            <p:extLst>
              <p:ext uri="{D42A27DB-BD31-4B8C-83A1-F6EECF244321}">
                <p14:modId xmlns:p14="http://schemas.microsoft.com/office/powerpoint/2010/main" val="2079984965"/>
              </p:ext>
            </p:extLst>
          </p:nvPr>
        </p:nvGraphicFramePr>
        <p:xfrm>
          <a:off x="182544" y="940117"/>
          <a:ext cx="7448550" cy="3657570"/>
        </p:xfrm>
        <a:graphic>
          <a:graphicData uri="http://schemas.openxmlformats.org/drawingml/2006/table">
            <a:tbl>
              <a:tblPr>
                <a:noFill/>
                <a:tableStyleId>{FBA214A9-FA5D-4C52-8436-78E150AB929F}</a:tableStyleId>
              </a:tblPr>
              <a:tblGrid>
                <a:gridCol w="3724275"/>
                <a:gridCol w="3724275"/>
              </a:tblGrid>
              <a:tr h="3358325">
                <a:tc>
                  <a:txBody>
                    <a:bodyPr/>
                    <a:lstStyle/>
                    <a:p>
                      <a:pPr marL="171450" lvl="0" indent="-171450" rtl="0">
                        <a:spcBef>
                          <a:spcPts val="0"/>
                        </a:spcBef>
                        <a:buClr>
                          <a:schemeClr val="dk1"/>
                        </a:buClr>
                        <a:buSzPct val="100000"/>
                        <a:buFont typeface="Arial" panose="020B0604020202020204" pitchFamily="34" charset="0"/>
                        <a:buChar char="•"/>
                      </a:pPr>
                      <a:r>
                        <a:rPr lang="en-US" sz="1200" b="1" dirty="0" smtClean="0">
                          <a:solidFill>
                            <a:srgbClr val="222222"/>
                          </a:solidFill>
                          <a:latin typeface="Calibri"/>
                          <a:ea typeface="Calibri"/>
                          <a:cs typeface="Calibri"/>
                          <a:sym typeface="Calibri"/>
                        </a:rPr>
                        <a:t>The </a:t>
                      </a:r>
                      <a:r>
                        <a:rPr lang="en-US" sz="1200" b="1" dirty="0">
                          <a:solidFill>
                            <a:srgbClr val="222222"/>
                          </a:solidFill>
                          <a:latin typeface="Calibri"/>
                          <a:ea typeface="Calibri"/>
                          <a:cs typeface="Calibri"/>
                          <a:sym typeface="Calibri"/>
                        </a:rPr>
                        <a:t>Durham Literacy Collaborative</a:t>
                      </a:r>
                      <a:r>
                        <a:rPr lang="en-US" sz="1200" dirty="0">
                          <a:solidFill>
                            <a:srgbClr val="222222"/>
                          </a:solidFill>
                          <a:latin typeface="Calibri"/>
                          <a:ea typeface="Calibri"/>
                          <a:cs typeface="Calibri"/>
                          <a:sym typeface="Calibri"/>
                        </a:rPr>
                        <a:t> is a new comprehensive approach to improving educational and economic outcomes for Durham families. The DLC is working with the Achievement Academy of Durham, </a:t>
                      </a:r>
                      <a:r>
                        <a:rPr lang="en-US" sz="1200" dirty="0" err="1">
                          <a:solidFill>
                            <a:srgbClr val="222222"/>
                          </a:solidFill>
                          <a:latin typeface="Calibri"/>
                          <a:ea typeface="Calibri"/>
                          <a:cs typeface="Calibri"/>
                          <a:sym typeface="Calibri"/>
                        </a:rPr>
                        <a:t>Motheread</a:t>
                      </a:r>
                      <a:r>
                        <a:rPr lang="en-US" sz="1200" dirty="0">
                          <a:solidFill>
                            <a:srgbClr val="222222"/>
                          </a:solidFill>
                          <a:latin typeface="Calibri"/>
                          <a:ea typeface="Calibri"/>
                          <a:cs typeface="Calibri"/>
                          <a:sym typeface="Calibri"/>
                        </a:rPr>
                        <a:t>, and the Durham County Library to provide literacy instruction to both parents or other caregivers and their children. The goal is to break the inter- generational cycle of low literacy and poverty by educating parents and children together. </a:t>
                      </a:r>
                      <a:endParaRPr lang="en-US" sz="1200" dirty="0" smtClean="0">
                        <a:solidFill>
                          <a:srgbClr val="222222"/>
                        </a:solidFill>
                        <a:latin typeface="Calibri"/>
                        <a:ea typeface="Calibri"/>
                        <a:cs typeface="Calibri"/>
                        <a:sym typeface="Calibri"/>
                      </a:endParaRPr>
                    </a:p>
                    <a:p>
                      <a:pPr marL="171450" lvl="0" indent="-171450" rtl="0">
                        <a:spcBef>
                          <a:spcPts val="0"/>
                        </a:spcBef>
                        <a:buClr>
                          <a:schemeClr val="dk1"/>
                        </a:buClr>
                        <a:buSzPct val="100000"/>
                        <a:buFont typeface="Arial" panose="020B0604020202020204" pitchFamily="34" charset="0"/>
                        <a:buChar char="•"/>
                      </a:pPr>
                      <a:endParaRPr lang="en-US" sz="1200" dirty="0" smtClean="0">
                        <a:solidFill>
                          <a:srgbClr val="222222"/>
                        </a:solidFill>
                        <a:latin typeface="Calibri"/>
                        <a:ea typeface="Calibri"/>
                        <a:cs typeface="Calibri"/>
                        <a:sym typeface="Calibri"/>
                      </a:endParaRPr>
                    </a:p>
                    <a:p>
                      <a:pPr marL="171450" lvl="0" indent="-171450" rtl="0">
                        <a:spcBef>
                          <a:spcPts val="0"/>
                        </a:spcBef>
                        <a:buClr>
                          <a:schemeClr val="dk1"/>
                        </a:buClr>
                        <a:buSzPct val="100000"/>
                        <a:buFont typeface="Arial" panose="020B0604020202020204" pitchFamily="34" charset="0"/>
                        <a:buChar char="•"/>
                      </a:pPr>
                      <a:r>
                        <a:rPr lang="en-US" sz="1200" b="1" dirty="0" smtClean="0">
                          <a:solidFill>
                            <a:srgbClr val="222222"/>
                          </a:solidFill>
                          <a:latin typeface="Calibri"/>
                          <a:ea typeface="Calibri"/>
                          <a:cs typeface="Calibri"/>
                          <a:sym typeface="Calibri"/>
                        </a:rPr>
                        <a:t>The GED and Life Skills/Job-Readiness Program at the Durham County Detention Center </a:t>
                      </a:r>
                      <a:r>
                        <a:rPr lang="en-US" sz="1200" dirty="0" smtClean="0">
                          <a:solidFill>
                            <a:srgbClr val="222222"/>
                          </a:solidFill>
                          <a:latin typeface="Calibri"/>
                          <a:ea typeface="Calibri"/>
                          <a:cs typeface="Calibri"/>
                          <a:sym typeface="Calibri"/>
                        </a:rPr>
                        <a:t>includes two primary instructional areas: education (GED and basic skills) and life skills (job-readiness development). The programs are offered to incarcerated youth ages 16 to 24 who lack a high school diploma.</a:t>
                      </a:r>
                    </a:p>
                    <a:p>
                      <a:pPr marL="171450" lvl="0" indent="-171450" rtl="0">
                        <a:spcBef>
                          <a:spcPts val="0"/>
                        </a:spcBef>
                        <a:buClr>
                          <a:schemeClr val="dk1"/>
                        </a:buClr>
                        <a:buSzPct val="100000"/>
                        <a:buFont typeface="Arial" panose="020B0604020202020204" pitchFamily="34" charset="0"/>
                        <a:buChar char="•"/>
                      </a:pPr>
                      <a:endParaRPr lang="en-US" sz="1200" dirty="0">
                        <a:solidFill>
                          <a:srgbClr val="22222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171450" lvl="0" indent="-171450" rtl="0">
                        <a:spcBef>
                          <a:spcPts val="0"/>
                        </a:spcBef>
                        <a:buClr>
                          <a:schemeClr val="dk1"/>
                        </a:buClr>
                        <a:buSzPct val="100000"/>
                        <a:buFont typeface="Arial" panose="020B0604020202020204" pitchFamily="34" charset="0"/>
                        <a:buChar char="•"/>
                      </a:pPr>
                      <a:r>
                        <a:rPr lang="en-US" sz="1200" b="1" dirty="0">
                          <a:solidFill>
                            <a:schemeClr val="dk1"/>
                          </a:solidFill>
                          <a:latin typeface="Calibri"/>
                          <a:ea typeface="Calibri"/>
                          <a:cs typeface="Calibri"/>
                          <a:sym typeface="Calibri"/>
                        </a:rPr>
                        <a:t>ESOL for Parents and Caregivers </a:t>
                      </a:r>
                      <a:r>
                        <a:rPr lang="en-US" sz="1200" dirty="0">
                          <a:solidFill>
                            <a:schemeClr val="dk1"/>
                          </a:solidFill>
                          <a:latin typeface="Calibri"/>
                          <a:ea typeface="Calibri"/>
                          <a:cs typeface="Calibri"/>
                          <a:sym typeface="Calibri"/>
                        </a:rPr>
                        <a:t>is provided in partnership with the East Durham Children’s Initiative (EDCI). We now have two ESOL classes at EDCI. Parents learn English while their children participate in child development, literacy enrichment and other activities. In addition, families receive wraparound intensive programming to achieve the maximum impact. </a:t>
                      </a:r>
                      <a:endParaRPr lang="en-US" sz="1200" dirty="0" smtClean="0">
                        <a:solidFill>
                          <a:schemeClr val="dk1"/>
                        </a:solidFill>
                        <a:latin typeface="Calibri"/>
                        <a:ea typeface="Calibri"/>
                        <a:cs typeface="Calibri"/>
                        <a:sym typeface="Calibri"/>
                      </a:endParaRPr>
                    </a:p>
                    <a:p>
                      <a:pPr marL="0" lvl="0" indent="0" rtl="0">
                        <a:spcBef>
                          <a:spcPts val="0"/>
                        </a:spcBef>
                        <a:buClr>
                          <a:schemeClr val="dk1"/>
                        </a:buClr>
                        <a:buSzPct val="100000"/>
                        <a:buFont typeface="Arial" panose="020B0604020202020204" pitchFamily="34" charset="0"/>
                        <a:buNone/>
                      </a:pPr>
                      <a:endParaRPr lang="en-US" sz="1200" dirty="0" smtClean="0">
                        <a:solidFill>
                          <a:schemeClr val="dk1"/>
                        </a:solidFill>
                        <a:latin typeface="Calibri"/>
                        <a:ea typeface="Calibri"/>
                        <a:cs typeface="Calibri"/>
                        <a:sym typeface="Calibri"/>
                      </a:endParaRPr>
                    </a:p>
                    <a:p>
                      <a:pPr marL="0" lvl="0" indent="0" rtl="0">
                        <a:spcBef>
                          <a:spcPts val="0"/>
                        </a:spcBef>
                        <a:buClr>
                          <a:schemeClr val="dk1"/>
                        </a:buClr>
                        <a:buSzPct val="100000"/>
                        <a:buFont typeface="Arial" panose="020B0604020202020204" pitchFamily="34" charset="0"/>
                        <a:buNone/>
                      </a:pPr>
                      <a:endParaRPr lang="en-US" sz="1200" dirty="0" smtClean="0">
                        <a:solidFill>
                          <a:schemeClr val="dk1"/>
                        </a:solidFill>
                        <a:latin typeface="Calibri"/>
                        <a:ea typeface="Calibri"/>
                        <a:cs typeface="Calibri"/>
                        <a:sym typeface="Calibri"/>
                      </a:endParaRPr>
                    </a:p>
                    <a:p>
                      <a:pPr marL="171450" lvl="0" indent="-171450" rtl="0">
                        <a:spcBef>
                          <a:spcPts val="0"/>
                        </a:spcBef>
                        <a:buClr>
                          <a:schemeClr val="dk1"/>
                        </a:buClr>
                        <a:buSzPct val="100000"/>
                        <a:buFont typeface="Arial" panose="020B0604020202020204" pitchFamily="34" charset="0"/>
                        <a:buChar char="•"/>
                      </a:pPr>
                      <a:r>
                        <a:rPr lang="en-US" sz="1200" b="1" dirty="0" smtClean="0">
                          <a:solidFill>
                            <a:schemeClr val="dk1"/>
                          </a:solidFill>
                          <a:latin typeface="Calibri"/>
                          <a:ea typeface="Calibri"/>
                          <a:cs typeface="Calibri"/>
                          <a:sym typeface="Calibri"/>
                        </a:rPr>
                        <a:t>Project </a:t>
                      </a:r>
                      <a:r>
                        <a:rPr lang="en-US" sz="1200" b="1" dirty="0">
                          <a:solidFill>
                            <a:schemeClr val="dk1"/>
                          </a:solidFill>
                          <a:latin typeface="Calibri"/>
                          <a:ea typeface="Calibri"/>
                          <a:cs typeface="Calibri"/>
                          <a:sym typeface="Calibri"/>
                        </a:rPr>
                        <a:t>LIFT </a:t>
                      </a:r>
                      <a:r>
                        <a:rPr lang="en-US" sz="1200" dirty="0">
                          <a:solidFill>
                            <a:schemeClr val="dk1"/>
                          </a:solidFill>
                          <a:latin typeface="Calibri"/>
                          <a:ea typeface="Calibri"/>
                          <a:cs typeface="Calibri"/>
                          <a:sym typeface="Calibri"/>
                        </a:rPr>
                        <a:t>(Lifelong Investment in Future Talent) is a project of the Durham Literacy Center, Durham Economic Resource Center and Urban Ministries of Durham. The mission of LIFT is to empower Durham’s most vulnerable adult population — those struggling with homelessness — by providing basic literacy and health, financial and job-readiness skills. The goal of the project is for all participants to attain living-wage employment and permanent housing.</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7"/>
        <p:cNvGrpSpPr/>
        <p:nvPr/>
      </p:nvGrpSpPr>
      <p:grpSpPr>
        <a:xfrm>
          <a:off x="0" y="0"/>
          <a:ext cx="0" cy="0"/>
          <a:chOff x="0" y="0"/>
          <a:chExt cx="0" cy="0"/>
        </a:xfrm>
      </p:grpSpPr>
      <p:pic>
        <p:nvPicPr>
          <p:cNvPr id="328" name="Shape 328"/>
          <p:cNvPicPr preferRelativeResize="0"/>
          <p:nvPr/>
        </p:nvPicPr>
        <p:blipFill rotWithShape="1">
          <a:blip r:embed="rId3">
            <a:alphaModFix/>
          </a:blip>
          <a:srcRect/>
          <a:stretch/>
        </p:blipFill>
        <p:spPr>
          <a:xfrm>
            <a:off x="971415" y="762000"/>
            <a:ext cx="5829570" cy="1422400"/>
          </a:xfrm>
          <a:prstGeom prst="rect">
            <a:avLst/>
          </a:prstGeom>
          <a:noFill/>
          <a:ln>
            <a:noFill/>
          </a:ln>
        </p:spPr>
      </p:pic>
      <p:sp>
        <p:nvSpPr>
          <p:cNvPr id="329" name="Shape 329"/>
          <p:cNvSpPr/>
          <p:nvPr/>
        </p:nvSpPr>
        <p:spPr>
          <a:xfrm>
            <a:off x="914400" y="2514600"/>
            <a:ext cx="5867400" cy="1735668"/>
          </a:xfrm>
          <a:prstGeom prst="rect">
            <a:avLst/>
          </a:prstGeom>
          <a:solidFill>
            <a:srgbClr val="990033"/>
          </a:solidFill>
          <a:ln>
            <a:noFill/>
          </a:ln>
        </p:spPr>
        <p:txBody>
          <a:bodyPr lIns="0" tIns="0" rIns="40625" bIns="0" anchor="t" anchorCtr="0">
            <a:noAutofit/>
          </a:bodyPr>
          <a:lstStyle/>
          <a:p>
            <a:pPr marL="39688" marR="0" lvl="0" indent="-1587" algn="ctr" rtl="0">
              <a:spcBef>
                <a:spcPts val="0"/>
              </a:spcBef>
              <a:spcAft>
                <a:spcPts val="0"/>
              </a:spcAft>
              <a:buSzPct val="25000"/>
              <a:buNone/>
            </a:pPr>
            <a:endParaRPr lang="en-US" sz="2000" dirty="0" smtClean="0">
              <a:solidFill>
                <a:schemeClr val="dk1"/>
              </a:solidFill>
              <a:latin typeface="Calibri"/>
              <a:ea typeface="Calibri"/>
              <a:cs typeface="Calibri"/>
              <a:sym typeface="Calibri"/>
            </a:endParaRPr>
          </a:p>
          <a:p>
            <a:pPr marL="39688" marR="0" lvl="0" indent="-1587" algn="ctr" rtl="0">
              <a:spcBef>
                <a:spcPts val="0"/>
              </a:spcBef>
              <a:spcAft>
                <a:spcPts val="0"/>
              </a:spcAft>
              <a:buSzPct val="25000"/>
              <a:buNone/>
            </a:pPr>
            <a:r>
              <a:rPr lang="en-US" sz="2000" dirty="0" smtClean="0">
                <a:solidFill>
                  <a:schemeClr val="bg1"/>
                </a:solidFill>
                <a:latin typeface="Calibri"/>
                <a:ea typeface="Calibri"/>
                <a:cs typeface="Calibri"/>
                <a:sym typeface="Calibri"/>
              </a:rPr>
              <a:t>1905 Chapel Hill Road</a:t>
            </a:r>
          </a:p>
          <a:p>
            <a:pPr marL="39688" marR="0" lvl="0" indent="-1587" algn="ctr" rtl="0">
              <a:spcBef>
                <a:spcPts val="0"/>
              </a:spcBef>
              <a:spcAft>
                <a:spcPts val="0"/>
              </a:spcAft>
              <a:buSzPct val="25000"/>
              <a:buNone/>
            </a:pPr>
            <a:r>
              <a:rPr lang="en-US" sz="2000" dirty="0" smtClean="0">
                <a:solidFill>
                  <a:schemeClr val="bg1"/>
                </a:solidFill>
                <a:latin typeface="Calibri"/>
                <a:ea typeface="Calibri"/>
                <a:cs typeface="Calibri"/>
                <a:sym typeface="Calibri"/>
              </a:rPr>
              <a:t>Durham, NC 27707</a:t>
            </a:r>
            <a:endParaRPr lang="en-US" sz="2000" dirty="0">
              <a:solidFill>
                <a:schemeClr val="bg1"/>
              </a:solidFill>
              <a:latin typeface="Calibri"/>
              <a:ea typeface="Calibri"/>
              <a:cs typeface="Calibri"/>
              <a:sym typeface="Calibri"/>
            </a:endParaRPr>
          </a:p>
          <a:p>
            <a:pPr marL="39688" marR="0" lvl="0" indent="-1587" algn="ctr" rtl="0">
              <a:spcBef>
                <a:spcPts val="0"/>
              </a:spcBef>
              <a:spcAft>
                <a:spcPts val="0"/>
              </a:spcAft>
              <a:buSzPct val="25000"/>
              <a:buNone/>
            </a:pPr>
            <a:r>
              <a:rPr lang="en-US" sz="2000" dirty="0" smtClean="0">
                <a:solidFill>
                  <a:schemeClr val="bg1"/>
                </a:solidFill>
                <a:latin typeface="Calibri"/>
                <a:ea typeface="Calibri"/>
                <a:cs typeface="Calibri"/>
                <a:sym typeface="Calibri"/>
              </a:rPr>
              <a:t>(</a:t>
            </a:r>
            <a:r>
              <a:rPr lang="en-US" sz="2000" dirty="0">
                <a:solidFill>
                  <a:schemeClr val="bg1"/>
                </a:solidFill>
                <a:latin typeface="Calibri"/>
                <a:ea typeface="Calibri"/>
                <a:cs typeface="Calibri"/>
                <a:sym typeface="Calibri"/>
              </a:rPr>
              <a:t>919) 489-8383</a:t>
            </a:r>
          </a:p>
          <a:p>
            <a:pPr marL="39688" marR="0" lvl="0" indent="-1587" algn="ctr" rtl="0">
              <a:spcBef>
                <a:spcPts val="0"/>
              </a:spcBef>
              <a:spcAft>
                <a:spcPts val="0"/>
              </a:spcAft>
              <a:buSzPct val="25000"/>
              <a:buNone/>
            </a:pPr>
            <a:r>
              <a:rPr lang="en-US" sz="2000" dirty="0" smtClean="0">
                <a:solidFill>
                  <a:schemeClr val="bg1"/>
                </a:solidFill>
                <a:latin typeface="Calibri"/>
                <a:ea typeface="Calibri"/>
                <a:cs typeface="Calibri"/>
                <a:sym typeface="Calibri"/>
              </a:rPr>
              <a:t>www.durhamliteracy.org</a:t>
            </a:r>
            <a:endParaRPr lang="en-US" sz="2000" dirty="0">
              <a:solidFill>
                <a:schemeClr val="bg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6" name="Shape 76"/>
          <p:cNvSpPr txBox="1"/>
          <p:nvPr/>
        </p:nvSpPr>
        <p:spPr>
          <a:xfrm>
            <a:off x="7424928" y="4672583"/>
            <a:ext cx="256162"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a:solidFill>
                  <a:srgbClr val="000000"/>
                </a:solidFill>
                <a:latin typeface="Calibri"/>
                <a:ea typeface="Calibri"/>
                <a:cs typeface="Calibri"/>
                <a:sym typeface="Calibri"/>
              </a:rPr>
              <a:t>2</a:t>
            </a:r>
          </a:p>
        </p:txBody>
      </p:sp>
      <p:sp>
        <p:nvSpPr>
          <p:cNvPr id="77" name="Shape 77"/>
          <p:cNvSpPr/>
          <p:nvPr/>
        </p:nvSpPr>
        <p:spPr>
          <a:xfrm>
            <a:off x="304801" y="296400"/>
            <a:ext cx="7178594" cy="726000"/>
          </a:xfrm>
          <a:prstGeom prst="rect">
            <a:avLst/>
          </a:prstGeom>
          <a:solidFill>
            <a:srgbClr val="990033"/>
          </a:solidFill>
          <a:ln>
            <a:noFill/>
          </a:ln>
        </p:spPr>
        <p:txBody>
          <a:bodyPr lIns="91425" tIns="91425" rIns="91425" bIns="91425" anchor="ctr" anchorCtr="0">
            <a:noAutofit/>
          </a:bodyPr>
          <a:lstStyle/>
          <a:p>
            <a:pPr lvl="0" algn="ctr"/>
            <a:r>
              <a:rPr lang="en-US" sz="1600" b="1" dirty="0">
                <a:solidFill>
                  <a:schemeClr val="lt1"/>
                </a:solidFill>
                <a:latin typeface="Calibri"/>
                <a:ea typeface="Calibri"/>
                <a:cs typeface="Calibri"/>
                <a:sym typeface="Calibri"/>
              </a:rPr>
              <a:t>As Durham’s leading, independent adult literacy provider for more than 30 years, the </a:t>
            </a:r>
            <a:r>
              <a:rPr lang="en-US" sz="1600" b="1" dirty="0" smtClean="0">
                <a:solidFill>
                  <a:schemeClr val="lt1"/>
                </a:solidFill>
                <a:latin typeface="Calibri"/>
                <a:ea typeface="Calibri"/>
                <a:cs typeface="Calibri"/>
                <a:sym typeface="Calibri"/>
              </a:rPr>
              <a:t>Durham Literacy Center is </a:t>
            </a:r>
            <a:r>
              <a:rPr lang="en-US" sz="1600" b="1" dirty="0">
                <a:solidFill>
                  <a:schemeClr val="lt1"/>
                </a:solidFill>
                <a:latin typeface="Calibri"/>
                <a:ea typeface="Calibri"/>
                <a:cs typeface="Calibri"/>
                <a:sym typeface="Calibri"/>
              </a:rPr>
              <a:t>vital to our community’s well-being.</a:t>
            </a:r>
            <a:endParaRPr lang="en-US" sz="1600" b="1" dirty="0">
              <a:solidFill>
                <a:schemeClr val="lt1"/>
              </a:solidFill>
              <a:latin typeface="Calibri"/>
              <a:ea typeface="Calibri"/>
              <a:cs typeface="Calibri"/>
              <a:sym typeface="Calibri"/>
            </a:endParaRPr>
          </a:p>
        </p:txBody>
      </p:sp>
      <p:pic>
        <p:nvPicPr>
          <p:cNvPr id="78" name="Shape 78" descr="dlc1"/>
          <p:cNvPicPr preferRelativeResize="0"/>
          <p:nvPr/>
        </p:nvPicPr>
        <p:blipFill>
          <a:blip r:embed="rId3">
            <a:alphaModFix/>
          </a:blip>
          <a:stretch>
            <a:fillRect/>
          </a:stretch>
        </p:blipFill>
        <p:spPr>
          <a:xfrm>
            <a:off x="304800" y="1212775"/>
            <a:ext cx="2151761" cy="1447800"/>
          </a:xfrm>
          <a:prstGeom prst="rect">
            <a:avLst/>
          </a:prstGeom>
          <a:noFill/>
          <a:ln>
            <a:solidFill>
              <a:schemeClr val="bg1"/>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476" t="6069" r="-175" b="3609"/>
          <a:stretch/>
        </p:blipFill>
        <p:spPr>
          <a:xfrm>
            <a:off x="4932324" y="1162042"/>
            <a:ext cx="2551071" cy="151118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7550" y="3056274"/>
            <a:ext cx="1520831" cy="161630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3026663"/>
            <a:ext cx="2704801" cy="1645920"/>
          </a:xfrm>
          <a:prstGeom prst="rect">
            <a:avLst/>
          </a:prstGeom>
        </p:spPr>
      </p:pic>
      <p:pic>
        <p:nvPicPr>
          <p:cNvPr id="10" name="Picture 9" descr="269962_10150221561288590_150294088589_7308555_4445940_n.jpg"/>
          <p:cNvPicPr/>
          <p:nvPr/>
        </p:nvPicPr>
        <p:blipFill>
          <a:blip r:embed="rId7" cstate="print"/>
          <a:stretch>
            <a:fillRect/>
          </a:stretch>
        </p:blipFill>
        <p:spPr>
          <a:xfrm>
            <a:off x="2819400" y="1184200"/>
            <a:ext cx="1858148" cy="1558667"/>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2324" y="3083999"/>
            <a:ext cx="2382876" cy="15885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3"/>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85738"/>
            <a:ext cx="73279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Shape 94"/>
          <p:cNvSpPr txBox="1">
            <a:spLocks noGrp="1"/>
          </p:cNvSpPr>
          <p:nvPr>
            <p:ph type="title"/>
          </p:nvPr>
        </p:nvSpPr>
        <p:spPr>
          <a:xfrm>
            <a:off x="393700" y="304800"/>
            <a:ext cx="3344861" cy="411480"/>
          </a:xfrm>
          <a:prstGeom prst="rect">
            <a:avLst/>
          </a:prstGeom>
          <a:noFill/>
          <a:ln>
            <a:noFill/>
          </a:ln>
        </p:spPr>
        <p:txBody>
          <a:bodyPr lIns="38100" tIns="38100" rIns="108200" bIns="38100" anchor="ctr" anchorCtr="0">
            <a:noAutofit/>
          </a:bodyPr>
          <a:lstStyle/>
          <a:p>
            <a:pPr marL="34925" marR="0" lvl="0" indent="-9525" algn="l" rtl="0">
              <a:spcBef>
                <a:spcPts val="0"/>
              </a:spcBef>
              <a:spcAft>
                <a:spcPts val="0"/>
              </a:spcAft>
              <a:buSzPct val="25000"/>
              <a:buNone/>
            </a:pPr>
            <a:r>
              <a:rPr lang="en-US" sz="3200" b="1" i="1" u="none" strike="noStrike" cap="none" dirty="0">
                <a:solidFill>
                  <a:schemeClr val="bg1"/>
                </a:solidFill>
                <a:latin typeface="Calibri"/>
                <a:ea typeface="Calibri"/>
                <a:cs typeface="Calibri"/>
                <a:sym typeface="Calibri"/>
              </a:rPr>
              <a:t>DLC Quick Facts</a:t>
            </a:r>
          </a:p>
        </p:txBody>
      </p:sp>
      <p:sp>
        <p:nvSpPr>
          <p:cNvPr id="96" name="Shape 96"/>
          <p:cNvSpPr txBox="1"/>
          <p:nvPr/>
        </p:nvSpPr>
        <p:spPr>
          <a:xfrm>
            <a:off x="7424928" y="4676775"/>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a:solidFill>
                  <a:srgbClr val="000000"/>
                </a:solidFill>
                <a:latin typeface="Calibri"/>
                <a:ea typeface="Calibri"/>
                <a:cs typeface="Calibri"/>
                <a:sym typeface="Calibri"/>
              </a:rPr>
              <a:t>4</a:t>
            </a:r>
          </a:p>
        </p:txBody>
      </p:sp>
      <p:sp>
        <p:nvSpPr>
          <p:cNvPr id="97" name="Shape 97"/>
          <p:cNvSpPr/>
          <p:nvPr/>
        </p:nvSpPr>
        <p:spPr>
          <a:xfrm>
            <a:off x="419900" y="853399"/>
            <a:ext cx="6590500" cy="3458700"/>
          </a:xfrm>
          <a:prstGeom prst="rect">
            <a:avLst/>
          </a:prstGeom>
          <a:noFill/>
          <a:ln>
            <a:noFill/>
          </a:ln>
        </p:spPr>
        <p:txBody>
          <a:bodyPr lIns="38100" tIns="38100" rIns="73150" bIns="38100" anchor="t" anchorCtr="0">
            <a:noAutofit/>
          </a:bodyPr>
          <a:lstStyle/>
          <a:p>
            <a:pPr marL="0" marR="0" lvl="0" indent="0" algn="l" rtl="0">
              <a:lnSpc>
                <a:spcPct val="115000"/>
              </a:lnSpc>
              <a:spcBef>
                <a:spcPts val="0"/>
              </a:spcBef>
              <a:spcAft>
                <a:spcPts val="0"/>
              </a:spcAft>
              <a:buSzPct val="25000"/>
              <a:buNone/>
            </a:pPr>
            <a:r>
              <a:rPr lang="en-US" sz="1800" b="1" dirty="0">
                <a:solidFill>
                  <a:schemeClr val="bg1"/>
                </a:solidFill>
                <a:latin typeface="Calibri"/>
                <a:ea typeface="Calibri"/>
                <a:cs typeface="Calibri"/>
                <a:sym typeface="Calibri"/>
              </a:rPr>
              <a:t>Our mission </a:t>
            </a:r>
            <a:r>
              <a:rPr lang="en-US" sz="1800" dirty="0">
                <a:solidFill>
                  <a:schemeClr val="bg1"/>
                </a:solidFill>
                <a:latin typeface="Calibri"/>
                <a:ea typeface="Calibri"/>
                <a:cs typeface="Calibri"/>
                <a:sym typeface="Calibri"/>
              </a:rPr>
              <a:t>is to empower Durham County residents who want to enrich their lives and </a:t>
            </a:r>
            <a:r>
              <a:rPr lang="en-US" sz="1800" dirty="0" smtClean="0">
                <a:solidFill>
                  <a:schemeClr val="bg1"/>
                </a:solidFill>
                <a:latin typeface="Calibri"/>
                <a:ea typeface="Calibri"/>
                <a:cs typeface="Calibri"/>
                <a:sym typeface="Calibri"/>
              </a:rPr>
              <a:t>the </a:t>
            </a:r>
            <a:r>
              <a:rPr lang="en-US" sz="1800" dirty="0">
                <a:solidFill>
                  <a:schemeClr val="bg1"/>
                </a:solidFill>
                <a:latin typeface="Calibri"/>
                <a:ea typeface="Calibri"/>
                <a:cs typeface="Calibri"/>
                <a:sym typeface="Calibri"/>
              </a:rPr>
              <a:t>lives of their families by improving their literacy skills. </a:t>
            </a:r>
          </a:p>
          <a:p>
            <a:pPr marL="0" marR="0" lvl="0" indent="0" algn="l" rtl="0">
              <a:lnSpc>
                <a:spcPct val="115000"/>
              </a:lnSpc>
              <a:spcBef>
                <a:spcPts val="600"/>
              </a:spcBef>
              <a:spcAft>
                <a:spcPts val="0"/>
              </a:spcAft>
              <a:buSzPct val="25000"/>
              <a:buNone/>
            </a:pPr>
            <a:r>
              <a:rPr lang="en-US" sz="1800" b="1" dirty="0">
                <a:solidFill>
                  <a:schemeClr val="bg1"/>
                </a:solidFill>
                <a:latin typeface="Calibri"/>
                <a:ea typeface="Calibri"/>
                <a:cs typeface="Calibri"/>
                <a:sym typeface="Calibri"/>
              </a:rPr>
              <a:t>Our programs,</a:t>
            </a:r>
            <a:r>
              <a:rPr lang="en-US" sz="1800" dirty="0">
                <a:solidFill>
                  <a:schemeClr val="bg1"/>
                </a:solidFill>
                <a:latin typeface="Calibri"/>
                <a:ea typeface="Calibri"/>
                <a:cs typeface="Calibri"/>
                <a:sym typeface="Calibri"/>
              </a:rPr>
              <a:t> tuition-free and taught mostly by volunteer tutors, serve students at 10 sites around Durham and touch on every aspect of literacy, including digital, health, financial, civic, and job- related literacy.</a:t>
            </a:r>
          </a:p>
          <a:p>
            <a:pPr marL="0" marR="0" lvl="0" indent="0" algn="l" rtl="0">
              <a:lnSpc>
                <a:spcPct val="115000"/>
              </a:lnSpc>
              <a:spcBef>
                <a:spcPts val="600"/>
              </a:spcBef>
              <a:spcAft>
                <a:spcPts val="0"/>
              </a:spcAft>
              <a:buSzPct val="25000"/>
              <a:buNone/>
            </a:pPr>
            <a:r>
              <a:rPr lang="en-US" sz="1800" b="1" dirty="0">
                <a:solidFill>
                  <a:schemeClr val="bg1"/>
                </a:solidFill>
                <a:latin typeface="Calibri"/>
                <a:ea typeface="Calibri"/>
                <a:cs typeface="Calibri"/>
                <a:sym typeface="Calibri"/>
              </a:rPr>
              <a:t>Our students </a:t>
            </a:r>
            <a:r>
              <a:rPr lang="en-US" sz="1800" dirty="0">
                <a:solidFill>
                  <a:schemeClr val="bg1"/>
                </a:solidFill>
                <a:latin typeface="Calibri"/>
                <a:ea typeface="Calibri"/>
                <a:cs typeface="Calibri"/>
                <a:sym typeface="Calibri"/>
              </a:rPr>
              <a:t>are Durham adults and out-of- school youth who seek to improve their lives by learning to read, write and speak English.</a:t>
            </a:r>
          </a:p>
          <a:p>
            <a:pPr marL="0" marR="0" lvl="0" indent="0" algn="l" rtl="0">
              <a:lnSpc>
                <a:spcPct val="115000"/>
              </a:lnSpc>
              <a:spcBef>
                <a:spcPts val="600"/>
              </a:spcBef>
              <a:spcAft>
                <a:spcPts val="0"/>
              </a:spcAft>
              <a:buSzPct val="25000"/>
              <a:buNone/>
            </a:pPr>
            <a:r>
              <a:rPr lang="en-US" sz="1800" b="1" dirty="0">
                <a:solidFill>
                  <a:schemeClr val="bg1"/>
                </a:solidFill>
                <a:latin typeface="Calibri"/>
                <a:ea typeface="Calibri"/>
                <a:cs typeface="Calibri"/>
                <a:sym typeface="Calibri"/>
              </a:rPr>
              <a:t>Our volunteer tutors </a:t>
            </a:r>
            <a:r>
              <a:rPr lang="en-US" sz="1800" dirty="0">
                <a:solidFill>
                  <a:schemeClr val="bg1"/>
                </a:solidFill>
                <a:latin typeface="Calibri"/>
                <a:ea typeface="Calibri"/>
                <a:cs typeface="Calibri"/>
                <a:sym typeface="Calibri"/>
              </a:rPr>
              <a:t>participate in a comprehensive training program and are supported by expert program staff.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000" smtClean="0">
                <a:solidFill>
                  <a:srgbClr val="898989"/>
                </a:solidFill>
                <a:latin typeface="Calibri"/>
                <a:ea typeface="Calibri"/>
                <a:cs typeface="Calibri"/>
                <a:sym typeface="Calibri"/>
              </a:rPr>
              <a:t>4</a:t>
            </a:fld>
            <a:endParaRPr lang="en-US" sz="1000">
              <a:solidFill>
                <a:srgbClr val="898989"/>
              </a:solidFill>
              <a:latin typeface="Calibri"/>
              <a:ea typeface="Calibri"/>
              <a:cs typeface="Calibri"/>
              <a:sym typeface="Calibri"/>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185738"/>
            <a:ext cx="73279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hape 94"/>
          <p:cNvSpPr txBox="1">
            <a:spLocks/>
          </p:cNvSpPr>
          <p:nvPr/>
        </p:nvSpPr>
        <p:spPr>
          <a:xfrm>
            <a:off x="393700" y="304800"/>
            <a:ext cx="3344861" cy="411480"/>
          </a:xfrm>
          <a:prstGeom prst="rect">
            <a:avLst/>
          </a:prstGeom>
          <a:noFill/>
          <a:ln>
            <a:noFill/>
          </a:ln>
        </p:spPr>
        <p:txBody>
          <a:bodyPr lIns="38100" tIns="38100" rIns="108200" bIns="38100" anchor="ctr" anchorCtr="0">
            <a:noAutofit/>
          </a:bodyPr>
          <a:lstStyle>
            <a:defPPr marR="0" lvl="0" algn="l" rtl="0">
              <a:lnSpc>
                <a:spcPct val="100000"/>
              </a:lnSpc>
              <a:spcBef>
                <a:spcPts val="0"/>
              </a:spcBef>
              <a:spcAft>
                <a:spcPts val="0"/>
              </a:spcAft>
            </a:defPPr>
            <a:lvl1pPr marL="34925" marR="0" lvl="0" indent="-34925" algn="ctr" rtl="0">
              <a:lnSpc>
                <a:spcPct val="100000"/>
              </a:lnSpc>
              <a:spcBef>
                <a:spcPts val="0"/>
              </a:spcBef>
              <a:spcAft>
                <a:spcPts val="0"/>
              </a:spcAft>
              <a:buNone/>
              <a:defRPr sz="3500" b="0" i="0" u="none" strike="noStrike" cap="none">
                <a:solidFill>
                  <a:schemeClr val="dk1"/>
                </a:solidFill>
                <a:latin typeface="Calibri"/>
                <a:ea typeface="Calibri"/>
                <a:cs typeface="Calibri"/>
                <a:sym typeface="Calibri"/>
              </a:defRPr>
            </a:lvl1pPr>
            <a:lvl2pPr marL="34925" marR="0" lvl="1" indent="-34925" algn="ctr" rtl="0">
              <a:spcBef>
                <a:spcPts val="0"/>
              </a:spcBef>
              <a:spcAft>
                <a:spcPts val="0"/>
              </a:spcAft>
              <a:buNone/>
              <a:defRPr sz="3500" b="0" i="0" u="none" strike="noStrike" cap="none">
                <a:solidFill>
                  <a:schemeClr val="dk1"/>
                </a:solidFill>
                <a:latin typeface="Calibri"/>
                <a:ea typeface="Calibri"/>
                <a:cs typeface="Calibri"/>
                <a:sym typeface="Calibri"/>
              </a:defRPr>
            </a:lvl2pPr>
            <a:lvl3pPr marL="34925" marR="0" lvl="2" indent="-34925" algn="ctr" rtl="0">
              <a:spcBef>
                <a:spcPts val="0"/>
              </a:spcBef>
              <a:spcAft>
                <a:spcPts val="0"/>
              </a:spcAft>
              <a:buNone/>
              <a:defRPr sz="3500" b="0" i="0" u="none" strike="noStrike" cap="none">
                <a:solidFill>
                  <a:schemeClr val="dk1"/>
                </a:solidFill>
                <a:latin typeface="Calibri"/>
                <a:ea typeface="Calibri"/>
                <a:cs typeface="Calibri"/>
                <a:sym typeface="Calibri"/>
              </a:defRPr>
            </a:lvl3pPr>
            <a:lvl4pPr marL="34925" marR="0" lvl="3" indent="-34925" algn="ctr" rtl="0">
              <a:spcBef>
                <a:spcPts val="0"/>
              </a:spcBef>
              <a:spcAft>
                <a:spcPts val="0"/>
              </a:spcAft>
              <a:buNone/>
              <a:defRPr sz="3500" b="0" i="0" u="none" strike="noStrike" cap="none">
                <a:solidFill>
                  <a:schemeClr val="dk1"/>
                </a:solidFill>
                <a:latin typeface="Calibri"/>
                <a:ea typeface="Calibri"/>
                <a:cs typeface="Calibri"/>
                <a:sym typeface="Calibri"/>
              </a:defRPr>
            </a:lvl4pPr>
            <a:lvl5pPr marL="34925" marR="0" lvl="4" indent="-34925" algn="ctr" rtl="0">
              <a:spcBef>
                <a:spcPts val="0"/>
              </a:spcBef>
              <a:spcAft>
                <a:spcPts val="0"/>
              </a:spcAft>
              <a:buNone/>
              <a:defRPr sz="3500" b="0" i="0" u="none" strike="noStrike" cap="none">
                <a:solidFill>
                  <a:schemeClr val="dk1"/>
                </a:solidFill>
                <a:latin typeface="Calibri"/>
                <a:ea typeface="Calibri"/>
                <a:cs typeface="Calibri"/>
                <a:sym typeface="Calibri"/>
              </a:defRPr>
            </a:lvl5pPr>
            <a:lvl6pPr marL="492125" marR="0" lvl="5" indent="-9525" algn="ctr" rtl="0">
              <a:spcBef>
                <a:spcPts val="0"/>
              </a:spcBef>
              <a:spcAft>
                <a:spcPts val="0"/>
              </a:spcAft>
              <a:buNone/>
              <a:defRPr sz="3500" b="0" i="0" u="none" strike="noStrike" cap="none">
                <a:solidFill>
                  <a:schemeClr val="dk1"/>
                </a:solidFill>
                <a:latin typeface="Calibri"/>
                <a:ea typeface="Calibri"/>
                <a:cs typeface="Calibri"/>
                <a:sym typeface="Calibri"/>
              </a:defRPr>
            </a:lvl6pPr>
            <a:lvl7pPr marL="949325" marR="0" lvl="6" indent="-9525" algn="ctr" rtl="0">
              <a:spcBef>
                <a:spcPts val="0"/>
              </a:spcBef>
              <a:spcAft>
                <a:spcPts val="0"/>
              </a:spcAft>
              <a:buNone/>
              <a:defRPr sz="3500" b="0" i="0" u="none" strike="noStrike" cap="none">
                <a:solidFill>
                  <a:schemeClr val="dk1"/>
                </a:solidFill>
                <a:latin typeface="Calibri"/>
                <a:ea typeface="Calibri"/>
                <a:cs typeface="Calibri"/>
                <a:sym typeface="Calibri"/>
              </a:defRPr>
            </a:lvl7pPr>
            <a:lvl8pPr marL="1406525" marR="0" lvl="7" indent="-9525" algn="ctr" rtl="0">
              <a:spcBef>
                <a:spcPts val="0"/>
              </a:spcBef>
              <a:spcAft>
                <a:spcPts val="0"/>
              </a:spcAft>
              <a:buNone/>
              <a:defRPr sz="3500" b="0" i="0" u="none" strike="noStrike" cap="none">
                <a:solidFill>
                  <a:schemeClr val="dk1"/>
                </a:solidFill>
                <a:latin typeface="Calibri"/>
                <a:ea typeface="Calibri"/>
                <a:cs typeface="Calibri"/>
                <a:sym typeface="Calibri"/>
              </a:defRPr>
            </a:lvl8pPr>
            <a:lvl9pPr marL="1863725" marR="0" lvl="8" indent="-9525" algn="ctr" rtl="0">
              <a:spcBef>
                <a:spcPts val="0"/>
              </a:spcBef>
              <a:spcAft>
                <a:spcPts val="0"/>
              </a:spcAft>
              <a:buNone/>
              <a:defRPr sz="3500" b="0" i="0" u="none" strike="noStrike" cap="none">
                <a:solidFill>
                  <a:schemeClr val="dk1"/>
                </a:solidFill>
                <a:latin typeface="Calibri"/>
                <a:ea typeface="Calibri"/>
                <a:cs typeface="Calibri"/>
                <a:sym typeface="Calibri"/>
              </a:defRPr>
            </a:lvl9pPr>
          </a:lstStyle>
          <a:p>
            <a:pPr indent="-9525" algn="l">
              <a:buSzPct val="25000"/>
            </a:pPr>
            <a:r>
              <a:rPr lang="en-US" sz="3200" b="1" i="1" dirty="0" smtClean="0">
                <a:solidFill>
                  <a:schemeClr val="bg1"/>
                </a:solidFill>
              </a:rPr>
              <a:t>Literacy Facts</a:t>
            </a:r>
            <a:endParaRPr lang="en-US" sz="3200" b="1" i="1" dirty="0">
              <a:solidFill>
                <a:schemeClr val="bg1"/>
              </a:solidFill>
            </a:endParaRPr>
          </a:p>
        </p:txBody>
      </p:sp>
      <p:sp>
        <p:nvSpPr>
          <p:cNvPr id="7" name="Shape 97"/>
          <p:cNvSpPr/>
          <p:nvPr/>
        </p:nvSpPr>
        <p:spPr>
          <a:xfrm>
            <a:off x="419900" y="853399"/>
            <a:ext cx="6590500" cy="3458700"/>
          </a:xfrm>
          <a:prstGeom prst="rect">
            <a:avLst/>
          </a:prstGeom>
          <a:noFill/>
          <a:ln>
            <a:noFill/>
          </a:ln>
        </p:spPr>
        <p:txBody>
          <a:bodyPr lIns="38100" tIns="38100" rIns="73150" bIns="38100" anchor="t" anchorCtr="0">
            <a:noAutofit/>
          </a:bodyPr>
          <a:lstStyle/>
          <a:p>
            <a:pPr marL="285750" lvl="0" indent="-285750">
              <a:lnSpc>
                <a:spcPct val="115000"/>
              </a:lnSpc>
              <a:spcBef>
                <a:spcPts val="600"/>
              </a:spcBef>
              <a:buSzPct val="25000"/>
              <a:buFont typeface="Wingdings" panose="05000000000000000000" pitchFamily="2" charset="2"/>
              <a:buChar char="§"/>
            </a:pPr>
            <a:r>
              <a:rPr lang="en-US" sz="1800" dirty="0" smtClean="0">
                <a:solidFill>
                  <a:schemeClr val="bg1"/>
                </a:solidFill>
                <a:latin typeface="Calibri"/>
                <a:ea typeface="Calibri"/>
                <a:cs typeface="Calibri"/>
                <a:sym typeface="Calibri"/>
              </a:rPr>
              <a:t>Up to 20% of Durham adults lack “basic prose literacy”</a:t>
            </a:r>
          </a:p>
          <a:p>
            <a:pPr marL="285750" lvl="0" indent="-285750">
              <a:lnSpc>
                <a:spcPct val="115000"/>
              </a:lnSpc>
              <a:spcBef>
                <a:spcPts val="600"/>
              </a:spcBef>
              <a:buSzPct val="25000"/>
              <a:buFont typeface="Wingdings" panose="05000000000000000000" pitchFamily="2" charset="2"/>
              <a:buChar char="§"/>
            </a:pPr>
            <a:r>
              <a:rPr lang="en-US" sz="1800" dirty="0" smtClean="0">
                <a:solidFill>
                  <a:schemeClr val="bg1"/>
                </a:solidFill>
                <a:latin typeface="Calibri"/>
                <a:ea typeface="Calibri"/>
                <a:cs typeface="Calibri"/>
                <a:sym typeface="Calibri"/>
              </a:rPr>
              <a:t>15</a:t>
            </a:r>
            <a:r>
              <a:rPr lang="en-US" sz="1800" dirty="0">
                <a:solidFill>
                  <a:schemeClr val="bg1"/>
                </a:solidFill>
                <a:latin typeface="Calibri"/>
                <a:ea typeface="Calibri"/>
                <a:cs typeface="Calibri"/>
                <a:sym typeface="Calibri"/>
              </a:rPr>
              <a:t>% of adults in the US cannot read, write or do math above a third-grade level </a:t>
            </a:r>
          </a:p>
          <a:p>
            <a:pPr marL="285750" lvl="0" indent="-285750">
              <a:lnSpc>
                <a:spcPct val="115000"/>
              </a:lnSpc>
              <a:spcBef>
                <a:spcPts val="600"/>
              </a:spcBef>
              <a:buSzPct val="25000"/>
              <a:buFont typeface="Wingdings" panose="05000000000000000000" pitchFamily="2" charset="2"/>
              <a:buChar char="§"/>
            </a:pPr>
            <a:r>
              <a:rPr lang="en-US" sz="1800" dirty="0">
                <a:solidFill>
                  <a:schemeClr val="bg1"/>
                </a:solidFill>
                <a:latin typeface="Calibri"/>
                <a:ea typeface="Calibri"/>
                <a:cs typeface="Calibri"/>
                <a:sym typeface="Calibri"/>
              </a:rPr>
              <a:t>Adults without basic literacy skills earn an average $28,000 less per year </a:t>
            </a:r>
          </a:p>
          <a:p>
            <a:pPr marL="285750" lvl="0" indent="-285750">
              <a:lnSpc>
                <a:spcPct val="115000"/>
              </a:lnSpc>
              <a:spcBef>
                <a:spcPts val="600"/>
              </a:spcBef>
              <a:buSzPct val="25000"/>
              <a:buFont typeface="Wingdings" panose="05000000000000000000" pitchFamily="2" charset="2"/>
              <a:buChar char="§"/>
            </a:pPr>
            <a:r>
              <a:rPr lang="en-US" sz="1800" dirty="0">
                <a:solidFill>
                  <a:schemeClr val="bg1"/>
                </a:solidFill>
                <a:latin typeface="Calibri"/>
                <a:ea typeface="Calibri"/>
                <a:cs typeface="Calibri"/>
                <a:sym typeface="Calibri"/>
              </a:rPr>
              <a:t>1 in 6 students drop out of high school every year </a:t>
            </a:r>
          </a:p>
          <a:p>
            <a:pPr marL="285750" lvl="0" indent="-285750">
              <a:lnSpc>
                <a:spcPct val="115000"/>
              </a:lnSpc>
              <a:spcBef>
                <a:spcPts val="600"/>
              </a:spcBef>
              <a:buSzPct val="25000"/>
              <a:buFont typeface="Wingdings" panose="05000000000000000000" pitchFamily="2" charset="2"/>
              <a:buChar char="§"/>
            </a:pPr>
            <a:r>
              <a:rPr lang="en-US" sz="1800" dirty="0">
                <a:solidFill>
                  <a:schemeClr val="bg1"/>
                </a:solidFill>
                <a:latin typeface="Calibri"/>
                <a:ea typeface="Calibri"/>
                <a:cs typeface="Calibri"/>
                <a:sym typeface="Calibri"/>
              </a:rPr>
              <a:t>Low adult literacy costs the US $232 billion in health care plus $225 billion related to unemployment.</a:t>
            </a:r>
          </a:p>
          <a:p>
            <a:pPr marL="285750" lvl="0" indent="-285750">
              <a:lnSpc>
                <a:spcPct val="115000"/>
              </a:lnSpc>
              <a:spcBef>
                <a:spcPts val="600"/>
              </a:spcBef>
              <a:buSzPct val="25000"/>
              <a:buFont typeface="Wingdings" panose="05000000000000000000" pitchFamily="2" charset="2"/>
              <a:buChar char="§"/>
            </a:pPr>
            <a:r>
              <a:rPr lang="en-US" sz="1800" dirty="0">
                <a:solidFill>
                  <a:schemeClr val="bg1"/>
                </a:solidFill>
                <a:latin typeface="Calibri"/>
                <a:ea typeface="Calibri"/>
                <a:cs typeface="Calibri"/>
                <a:sym typeface="Calibri"/>
              </a:rPr>
              <a:t>A mother’s reading skills determines her child’s success in </a:t>
            </a:r>
            <a:r>
              <a:rPr lang="en-US" sz="1800" dirty="0" smtClean="0">
                <a:solidFill>
                  <a:schemeClr val="bg1"/>
                </a:solidFill>
                <a:latin typeface="Calibri"/>
                <a:ea typeface="Calibri"/>
                <a:cs typeface="Calibri"/>
                <a:sym typeface="Calibri"/>
              </a:rPr>
              <a:t>school</a:t>
            </a:r>
            <a:endParaRPr lang="en-US" sz="18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65388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ctr" rtl="0">
              <a:spcBef>
                <a:spcPts val="0"/>
              </a:spcBef>
              <a:spcAft>
                <a:spcPts val="0"/>
              </a:spcAft>
              <a:buSzPct val="25000"/>
              <a:buNone/>
            </a:pPr>
            <a:fld id="{00000000-1234-1234-1234-123412341234}" type="slidenum">
              <a:rPr lang="en-US" sz="1000" smtClean="0">
                <a:solidFill>
                  <a:srgbClr val="898989"/>
                </a:solidFill>
                <a:latin typeface="Calibri"/>
                <a:ea typeface="Calibri"/>
                <a:cs typeface="Calibri"/>
                <a:sym typeface="Calibri"/>
              </a:rPr>
              <a:t>5</a:t>
            </a:fld>
            <a:endParaRPr lang="en-US" sz="1000">
              <a:solidFill>
                <a:srgbClr val="898989"/>
              </a:solidFill>
              <a:latin typeface="Calibri"/>
              <a:ea typeface="Calibri"/>
              <a:cs typeface="Calibri"/>
              <a:sym typeface="Calibri"/>
            </a:endParaRPr>
          </a:p>
        </p:txBody>
      </p:sp>
      <p:sp>
        <p:nvSpPr>
          <p:cNvPr id="5" name="Shape 95"/>
          <p:cNvSpPr/>
          <p:nvPr/>
        </p:nvSpPr>
        <p:spPr>
          <a:xfrm>
            <a:off x="357249" y="228600"/>
            <a:ext cx="7010400" cy="4648200"/>
          </a:xfrm>
          <a:prstGeom prst="rect">
            <a:avLst/>
          </a:prstGeom>
          <a:solidFill>
            <a:srgbClr val="990033"/>
          </a:solidFill>
          <a:ln>
            <a:noFill/>
          </a:ln>
        </p:spPr>
        <p:txBody>
          <a:bodyPr lIns="182875" tIns="182875" rIns="182875" bIns="91425" anchor="t" anchorCtr="0">
            <a:noAutofit/>
          </a:bodyPr>
          <a:lstStyle/>
          <a:p>
            <a:pPr marL="0" marR="0" lvl="0" indent="0" algn="l" rtl="0">
              <a:spcBef>
                <a:spcPts val="0"/>
              </a:spcBef>
              <a:spcAft>
                <a:spcPts val="0"/>
              </a:spcAft>
              <a:buSzPct val="25000"/>
              <a:buNone/>
            </a:pPr>
            <a:r>
              <a:rPr lang="en-US" sz="2000" b="1" dirty="0">
                <a:solidFill>
                  <a:srgbClr val="FFFFFF"/>
                </a:solidFill>
                <a:latin typeface="Calibri"/>
                <a:ea typeface="Calibri"/>
                <a:cs typeface="Calibri"/>
                <a:sym typeface="Calibri"/>
              </a:rPr>
              <a:t>Impact &amp; Success in 2015  </a:t>
            </a:r>
          </a:p>
          <a:p>
            <a:pPr marL="228600" marR="0" lvl="0" indent="-184150" algn="l" rtl="0">
              <a:spcBef>
                <a:spcPts val="1200"/>
              </a:spcBef>
              <a:spcAft>
                <a:spcPts val="1000"/>
              </a:spcAft>
              <a:buClr>
                <a:schemeClr val="lt1"/>
              </a:buClr>
              <a:buSzPct val="100000"/>
              <a:buFont typeface="Calibri"/>
              <a:buChar char="•"/>
            </a:pPr>
            <a:r>
              <a:rPr lang="en-US" sz="1700" dirty="0">
                <a:solidFill>
                  <a:schemeClr val="lt1"/>
                </a:solidFill>
                <a:latin typeface="Calibri"/>
                <a:ea typeface="Calibri"/>
                <a:cs typeface="Calibri"/>
                <a:sym typeface="Calibri"/>
              </a:rPr>
              <a:t>Over 650 students were </a:t>
            </a:r>
            <a:r>
              <a:rPr lang="en-US" sz="1700" dirty="0" smtClean="0">
                <a:solidFill>
                  <a:schemeClr val="lt1"/>
                </a:solidFill>
                <a:latin typeface="Calibri"/>
                <a:ea typeface="Calibri"/>
                <a:cs typeface="Calibri"/>
                <a:sym typeface="Calibri"/>
              </a:rPr>
              <a:t>enrolled in </a:t>
            </a:r>
            <a:r>
              <a:rPr lang="en-US" sz="1700" dirty="0">
                <a:solidFill>
                  <a:schemeClr val="lt1"/>
                </a:solidFill>
                <a:latin typeface="Calibri"/>
                <a:ea typeface="Calibri"/>
                <a:cs typeface="Calibri"/>
                <a:sym typeface="Calibri"/>
              </a:rPr>
              <a:t>all DLC programs</a:t>
            </a:r>
          </a:p>
          <a:p>
            <a:pPr marL="228600" lvl="0" indent="-184150" rtl="0">
              <a:lnSpc>
                <a:spcPct val="115000"/>
              </a:lnSpc>
              <a:spcBef>
                <a:spcPts val="0"/>
              </a:spcBef>
              <a:spcAft>
                <a:spcPts val="1000"/>
              </a:spcAft>
              <a:buClr>
                <a:srgbClr val="FFFFFF"/>
              </a:buClr>
              <a:buSzPct val="100000"/>
              <a:buFont typeface="Calibri"/>
              <a:buChar char="•"/>
            </a:pPr>
            <a:r>
              <a:rPr lang="en-US" sz="1700" dirty="0">
                <a:solidFill>
                  <a:srgbClr val="FFFFFF"/>
                </a:solidFill>
                <a:latin typeface="Calibri"/>
                <a:ea typeface="Calibri"/>
                <a:cs typeface="Calibri"/>
                <a:sym typeface="Calibri"/>
              </a:rPr>
              <a:t>85% of Adult Literacy students reported increased confidence in reading  </a:t>
            </a:r>
          </a:p>
          <a:p>
            <a:pPr marL="228600" marR="0" lvl="0" indent="-184150" algn="l" rtl="0">
              <a:spcBef>
                <a:spcPts val="600"/>
              </a:spcBef>
              <a:spcAft>
                <a:spcPts val="1000"/>
              </a:spcAft>
              <a:buClr>
                <a:srgbClr val="F3F3F3"/>
              </a:buClr>
              <a:buSzPct val="100000"/>
              <a:buFont typeface="Calibri"/>
              <a:buChar char="•"/>
            </a:pPr>
            <a:r>
              <a:rPr lang="en-US" sz="1700" dirty="0">
                <a:solidFill>
                  <a:srgbClr val="F3F3F3"/>
                </a:solidFill>
                <a:latin typeface="Calibri"/>
                <a:ea typeface="Calibri"/>
                <a:cs typeface="Calibri"/>
                <a:sym typeface="Calibri"/>
              </a:rPr>
              <a:t>ESOL classes are offered at six different levels at seven sites around Durham</a:t>
            </a:r>
          </a:p>
          <a:p>
            <a:pPr marL="228600" marR="0" lvl="0" indent="-184150" algn="l" rtl="0">
              <a:spcBef>
                <a:spcPts val="600"/>
              </a:spcBef>
              <a:spcAft>
                <a:spcPts val="1000"/>
              </a:spcAft>
              <a:buClr>
                <a:schemeClr val="lt1"/>
              </a:buClr>
              <a:buSzPct val="100000"/>
              <a:buFont typeface="Calibri"/>
              <a:buChar char="•"/>
            </a:pPr>
            <a:r>
              <a:rPr lang="en-US" sz="1700" dirty="0">
                <a:solidFill>
                  <a:schemeClr val="lt1"/>
                </a:solidFill>
                <a:latin typeface="Calibri"/>
                <a:ea typeface="Calibri"/>
                <a:cs typeface="Calibri"/>
                <a:sym typeface="Calibri"/>
              </a:rPr>
              <a:t>73% of beginning-level ESOL students tested improved their reading comprehension</a:t>
            </a:r>
          </a:p>
          <a:p>
            <a:pPr marL="228600" marR="0" lvl="0" indent="-184150" algn="l" rtl="0">
              <a:spcBef>
                <a:spcPts val="600"/>
              </a:spcBef>
              <a:spcAft>
                <a:spcPts val="1000"/>
              </a:spcAft>
              <a:buClr>
                <a:srgbClr val="FFFFFF"/>
              </a:buClr>
              <a:buSzPct val="100000"/>
              <a:buFont typeface="Calibri"/>
              <a:buChar char="•"/>
            </a:pPr>
            <a:r>
              <a:rPr lang="en-US" sz="1700" dirty="0">
                <a:solidFill>
                  <a:srgbClr val="FFFFFF"/>
                </a:solidFill>
                <a:latin typeface="Calibri"/>
                <a:ea typeface="Calibri"/>
                <a:cs typeface="Calibri"/>
                <a:sym typeface="Calibri"/>
              </a:rPr>
              <a:t>85% of YEP students tested improved their reading and/or math skills</a:t>
            </a:r>
          </a:p>
          <a:p>
            <a:pPr marL="228600" marR="0" lvl="0" indent="-184150" algn="l" rtl="0">
              <a:spcBef>
                <a:spcPts val="600"/>
              </a:spcBef>
              <a:spcAft>
                <a:spcPts val="0"/>
              </a:spcAft>
              <a:buClr>
                <a:schemeClr val="lt1"/>
              </a:buClr>
              <a:buSzPct val="100000"/>
              <a:buFont typeface="Calibri"/>
              <a:buChar char="•"/>
            </a:pPr>
            <a:r>
              <a:rPr lang="en-US" sz="1700" dirty="0">
                <a:solidFill>
                  <a:schemeClr val="lt1"/>
                </a:solidFill>
                <a:latin typeface="Calibri"/>
                <a:ea typeface="Calibri"/>
                <a:cs typeface="Calibri"/>
                <a:sym typeface="Calibri"/>
              </a:rPr>
              <a:t>More than 100 DLC volunteers provided approximately 10,000 hours of instruction</a:t>
            </a:r>
          </a:p>
          <a:p>
            <a:pPr marL="228600" marR="0" lvl="0" indent="-184150" algn="l" rtl="0">
              <a:spcBef>
                <a:spcPts val="600"/>
              </a:spcBef>
              <a:spcAft>
                <a:spcPts val="0"/>
              </a:spcAft>
              <a:buClr>
                <a:schemeClr val="lt1"/>
              </a:buClr>
              <a:buSzPct val="100000"/>
              <a:buFont typeface="Calibri"/>
              <a:buChar char="•"/>
            </a:pPr>
            <a:r>
              <a:rPr lang="en-US" sz="1700" dirty="0">
                <a:solidFill>
                  <a:schemeClr val="lt1"/>
                </a:solidFill>
                <a:latin typeface="Calibri"/>
                <a:ea typeface="Calibri"/>
                <a:cs typeface="Calibri"/>
                <a:sym typeface="Calibri"/>
              </a:rPr>
              <a:t>Over 50% of the students we served either obtained or retained a job, and </a:t>
            </a:r>
            <a:r>
              <a:rPr lang="en-US" sz="1700" dirty="0" smtClean="0">
                <a:solidFill>
                  <a:schemeClr val="lt1"/>
                </a:solidFill>
                <a:latin typeface="Calibri"/>
                <a:ea typeface="Calibri"/>
                <a:cs typeface="Calibri"/>
                <a:sym typeface="Calibri"/>
              </a:rPr>
              <a:t>many received </a:t>
            </a:r>
            <a:r>
              <a:rPr lang="en-US" sz="1700" dirty="0">
                <a:solidFill>
                  <a:schemeClr val="lt1"/>
                </a:solidFill>
                <a:latin typeface="Calibri"/>
                <a:ea typeface="Calibri"/>
                <a:cs typeface="Calibri"/>
                <a:sym typeface="Calibri"/>
              </a:rPr>
              <a:t>promotions</a:t>
            </a:r>
          </a:p>
        </p:txBody>
      </p:sp>
    </p:spTree>
    <p:extLst>
      <p:ext uri="{BB962C8B-B14F-4D97-AF65-F5344CB8AC3E}">
        <p14:creationId xmlns:p14="http://schemas.microsoft.com/office/powerpoint/2010/main" val="309084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95732" y="297687"/>
            <a:ext cx="6994525" cy="411480"/>
          </a:xfrm>
          <a:prstGeom prst="rect">
            <a:avLst/>
          </a:prstGeom>
          <a:noFill/>
          <a:ln>
            <a:noFill/>
          </a:ln>
        </p:spPr>
        <p:txBody>
          <a:bodyPr lIns="38100" tIns="38100" rIns="108200" bIns="38100" anchor="ctr" anchorCtr="0">
            <a:noAutofit/>
          </a:bodyPr>
          <a:lstStyle/>
          <a:p>
            <a:pPr marL="34925" marR="0" lvl="0" indent="-9525" algn="l" rtl="0">
              <a:spcBef>
                <a:spcPts val="0"/>
              </a:spcBef>
              <a:spcAft>
                <a:spcPts val="0"/>
              </a:spcAft>
              <a:buSzPct val="25000"/>
              <a:buNone/>
            </a:pPr>
            <a:r>
              <a:rPr lang="en-US" sz="3200" b="1" i="1" u="none" strike="noStrike" cap="none" dirty="0">
                <a:solidFill>
                  <a:srgbClr val="990033"/>
                </a:solidFill>
                <a:latin typeface="Calibri"/>
                <a:ea typeface="Calibri"/>
                <a:cs typeface="Calibri"/>
                <a:sym typeface="Calibri"/>
              </a:rPr>
              <a:t>DLC Program Overview</a:t>
            </a:r>
          </a:p>
        </p:txBody>
      </p:sp>
      <p:sp>
        <p:nvSpPr>
          <p:cNvPr id="103" name="Shape 103"/>
          <p:cNvSpPr/>
          <p:nvPr/>
        </p:nvSpPr>
        <p:spPr>
          <a:xfrm>
            <a:off x="3982985" y="718457"/>
            <a:ext cx="3474600" cy="4024050"/>
          </a:xfrm>
          <a:prstGeom prst="rect">
            <a:avLst/>
          </a:prstGeom>
          <a:noFill/>
          <a:ln>
            <a:noFill/>
          </a:ln>
        </p:spPr>
        <p:txBody>
          <a:bodyPr lIns="38100" tIns="38100" rIns="73150" bIns="38100" anchor="t" anchorCtr="0">
            <a:noAutofit/>
          </a:bodyPr>
          <a:lstStyle/>
          <a:p>
            <a:pPr>
              <a:buClr>
                <a:schemeClr val="dk1"/>
              </a:buClr>
              <a:buSzPct val="100000"/>
            </a:pPr>
            <a:r>
              <a:rPr lang="en-US" sz="1350" b="1" dirty="0">
                <a:solidFill>
                  <a:schemeClr val="dk1"/>
                </a:solidFill>
                <a:latin typeface="Calibri"/>
                <a:ea typeface="Calibri"/>
                <a:cs typeface="Calibri"/>
                <a:sym typeface="Calibri"/>
              </a:rPr>
              <a:t>Computer Literacy </a:t>
            </a:r>
            <a:r>
              <a:rPr lang="en-US" sz="1350" dirty="0">
                <a:solidFill>
                  <a:schemeClr val="dk1"/>
                </a:solidFill>
                <a:latin typeface="Calibri"/>
                <a:ea typeface="Calibri"/>
                <a:cs typeface="Calibri"/>
                <a:sym typeface="Calibri"/>
              </a:rPr>
              <a:t>— DLC staff and volunteer tutors provide hands-on computer literacy training with a focus on real-world applications.</a:t>
            </a:r>
          </a:p>
          <a:p>
            <a:pPr lvl="0" rtl="0">
              <a:spcBef>
                <a:spcPts val="0"/>
              </a:spcBef>
              <a:buClr>
                <a:schemeClr val="dk1"/>
              </a:buClr>
              <a:buSzPct val="100000"/>
              <a:buFont typeface="Arial"/>
              <a:buNone/>
            </a:pPr>
            <a:endParaRPr lang="en-US" sz="1350" b="1" dirty="0" smtClean="0">
              <a:solidFill>
                <a:srgbClr val="222222"/>
              </a:solidFill>
              <a:latin typeface="Calibri"/>
              <a:ea typeface="Calibri"/>
              <a:cs typeface="Calibri"/>
              <a:sym typeface="Calibri"/>
            </a:endParaRPr>
          </a:p>
          <a:p>
            <a:pPr lvl="0" rtl="0">
              <a:spcBef>
                <a:spcPts val="0"/>
              </a:spcBef>
              <a:buClr>
                <a:schemeClr val="dk1"/>
              </a:buClr>
              <a:buSzPct val="100000"/>
              <a:buFont typeface="Arial"/>
              <a:buNone/>
            </a:pPr>
            <a:r>
              <a:rPr lang="en-US" sz="1350" b="1" dirty="0" smtClean="0">
                <a:solidFill>
                  <a:srgbClr val="222222"/>
                </a:solidFill>
                <a:latin typeface="Calibri"/>
                <a:ea typeface="Calibri"/>
                <a:cs typeface="Calibri"/>
                <a:sym typeface="Calibri"/>
              </a:rPr>
              <a:t>The </a:t>
            </a:r>
            <a:r>
              <a:rPr lang="en-US" sz="1350" b="1" dirty="0">
                <a:solidFill>
                  <a:srgbClr val="222222"/>
                </a:solidFill>
                <a:latin typeface="Calibri"/>
                <a:ea typeface="Calibri"/>
                <a:cs typeface="Calibri"/>
                <a:sym typeface="Calibri"/>
              </a:rPr>
              <a:t>GED and Life Skills/Job-Readiness Program</a:t>
            </a:r>
            <a:r>
              <a:rPr lang="en-US" sz="1350" dirty="0">
                <a:solidFill>
                  <a:srgbClr val="222222"/>
                </a:solidFill>
                <a:latin typeface="Calibri"/>
                <a:ea typeface="Calibri"/>
                <a:cs typeface="Calibri"/>
                <a:sym typeface="Calibri"/>
              </a:rPr>
              <a:t> at</a:t>
            </a:r>
            <a:r>
              <a:rPr lang="en-US" sz="1350" b="1" dirty="0">
                <a:solidFill>
                  <a:srgbClr val="222222"/>
                </a:solidFill>
                <a:latin typeface="Calibri"/>
                <a:ea typeface="Calibri"/>
                <a:cs typeface="Calibri"/>
                <a:sym typeface="Calibri"/>
              </a:rPr>
              <a:t> </a:t>
            </a:r>
            <a:r>
              <a:rPr lang="en-US" sz="1350" dirty="0">
                <a:solidFill>
                  <a:srgbClr val="222222"/>
                </a:solidFill>
                <a:latin typeface="Calibri"/>
                <a:ea typeface="Calibri"/>
                <a:cs typeface="Calibri"/>
                <a:sym typeface="Calibri"/>
              </a:rPr>
              <a:t>the Durham County Detention Center includes two primary instructional areas: education (GED and basic skills) and life skills (job-readiness development). The programs are offered to incarcerated youth ages 16 to 24 who lack a high school diploma.</a:t>
            </a:r>
          </a:p>
          <a:p>
            <a:pPr marL="0" marR="0" lvl="0" indent="0" algn="l" rtl="0">
              <a:spcBef>
                <a:spcPts val="0"/>
              </a:spcBef>
              <a:spcAft>
                <a:spcPts val="0"/>
              </a:spcAft>
              <a:buNone/>
            </a:pPr>
            <a:endParaRPr sz="1350" b="1"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350" b="1" dirty="0">
                <a:solidFill>
                  <a:schemeClr val="dk1"/>
                </a:solidFill>
                <a:latin typeface="Calibri"/>
                <a:ea typeface="Calibri"/>
                <a:cs typeface="Calibri"/>
                <a:sym typeface="Calibri"/>
              </a:rPr>
              <a:t>Career Pathways Workshops</a:t>
            </a:r>
            <a:r>
              <a:rPr lang="en-US" sz="1350" dirty="0">
                <a:solidFill>
                  <a:schemeClr val="dk1"/>
                </a:solidFill>
                <a:latin typeface="Calibri"/>
                <a:ea typeface="Calibri"/>
                <a:cs typeface="Calibri"/>
                <a:sym typeface="Calibri"/>
              </a:rPr>
              <a:t> — DLC staff and partners provide interactive sessions on career-readiness </a:t>
            </a:r>
            <a:r>
              <a:rPr lang="en-US" sz="1350" dirty="0" smtClean="0">
                <a:solidFill>
                  <a:schemeClr val="dk1"/>
                </a:solidFill>
                <a:latin typeface="Calibri"/>
                <a:ea typeface="Calibri"/>
                <a:cs typeface="Calibri"/>
                <a:sym typeface="Calibri"/>
              </a:rPr>
              <a:t>topics.</a:t>
            </a:r>
          </a:p>
          <a:p>
            <a:pPr marL="0" marR="0" lvl="0" indent="0" algn="l" rtl="0">
              <a:spcBef>
                <a:spcPts val="0"/>
              </a:spcBef>
              <a:spcAft>
                <a:spcPts val="0"/>
              </a:spcAft>
              <a:buSzPct val="25000"/>
              <a:buNone/>
            </a:pPr>
            <a:endParaRPr lang="en-US" sz="1350" b="1"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350" b="1" dirty="0" smtClean="0">
                <a:solidFill>
                  <a:schemeClr val="dk1"/>
                </a:solidFill>
                <a:latin typeface="Calibri"/>
                <a:ea typeface="Calibri"/>
                <a:cs typeface="Calibri"/>
                <a:sym typeface="Calibri"/>
              </a:rPr>
              <a:t>Threshold </a:t>
            </a:r>
            <a:r>
              <a:rPr lang="en-US" sz="1350" dirty="0">
                <a:solidFill>
                  <a:schemeClr val="dk1"/>
                </a:solidFill>
                <a:latin typeface="Calibri"/>
                <a:ea typeface="Calibri"/>
                <a:cs typeface="Calibri"/>
                <a:sym typeface="Calibri"/>
              </a:rPr>
              <a:t>— DLC staff offer weekly literacy and math instruction to adults with mental illness</a:t>
            </a:r>
            <a:r>
              <a:rPr lang="en-US" sz="1350" dirty="0" smtClean="0">
                <a:solidFill>
                  <a:schemeClr val="dk1"/>
                </a:solidFill>
                <a:latin typeface="Calibri"/>
                <a:ea typeface="Calibri"/>
                <a:cs typeface="Calibri"/>
                <a:sym typeface="Calibri"/>
              </a:rPr>
              <a:t>.</a:t>
            </a:r>
            <a:endParaRPr sz="1350" dirty="0">
              <a:solidFill>
                <a:schemeClr val="dk1"/>
              </a:solidFill>
              <a:latin typeface="Calibri"/>
              <a:ea typeface="Calibri"/>
              <a:cs typeface="Calibri"/>
              <a:sym typeface="Calibri"/>
            </a:endParaRPr>
          </a:p>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104" name="Shape 104"/>
          <p:cNvSpPr/>
          <p:nvPr/>
        </p:nvSpPr>
        <p:spPr>
          <a:xfrm>
            <a:off x="429775" y="718457"/>
            <a:ext cx="3474600" cy="3621150"/>
          </a:xfrm>
          <a:prstGeom prst="rect">
            <a:avLst/>
          </a:prstGeom>
          <a:noFill/>
          <a:ln>
            <a:noFill/>
          </a:ln>
        </p:spPr>
        <p:txBody>
          <a:bodyPr lIns="38100" tIns="38100" rIns="73150" bIns="38100" anchor="t" anchorCtr="0">
            <a:noAutofit/>
          </a:bodyPr>
          <a:lstStyle/>
          <a:p>
            <a:pPr marL="0" marR="0" lvl="0" indent="0" algn="l" rtl="0">
              <a:spcBef>
                <a:spcPts val="0"/>
              </a:spcBef>
              <a:spcAft>
                <a:spcPts val="0"/>
              </a:spcAft>
              <a:buSzPct val="25000"/>
              <a:buNone/>
            </a:pPr>
            <a:r>
              <a:rPr lang="en-US" sz="1350" b="1" dirty="0">
                <a:solidFill>
                  <a:schemeClr val="dk1"/>
                </a:solidFill>
                <a:latin typeface="Calibri"/>
                <a:ea typeface="Calibri"/>
                <a:cs typeface="Calibri"/>
                <a:sym typeface="Calibri"/>
              </a:rPr>
              <a:t>English for Speakers of Other Languages</a:t>
            </a:r>
            <a:r>
              <a:rPr lang="en-US" sz="1350" dirty="0">
                <a:solidFill>
                  <a:srgbClr val="000000"/>
                </a:solidFill>
                <a:latin typeface="Calibri"/>
                <a:ea typeface="Calibri"/>
                <a:cs typeface="Calibri"/>
                <a:sym typeface="Calibri"/>
              </a:rPr>
              <a:t> </a:t>
            </a:r>
            <a:r>
              <a:rPr lang="en-US" sz="1350" dirty="0">
                <a:solidFill>
                  <a:schemeClr val="dk1"/>
                </a:solidFill>
                <a:latin typeface="Calibri"/>
                <a:ea typeface="Calibri"/>
                <a:cs typeface="Calibri"/>
                <a:sym typeface="Calibri"/>
              </a:rPr>
              <a:t>—</a:t>
            </a:r>
            <a:r>
              <a:rPr lang="en-US" sz="1350" b="1" dirty="0">
                <a:solidFill>
                  <a:schemeClr val="dk1"/>
                </a:solidFill>
                <a:latin typeface="Calibri"/>
                <a:ea typeface="Calibri"/>
                <a:cs typeface="Calibri"/>
                <a:sym typeface="Calibri"/>
              </a:rPr>
              <a:t> </a:t>
            </a:r>
            <a:r>
              <a:rPr lang="en-US" sz="1350" dirty="0">
                <a:solidFill>
                  <a:srgbClr val="000000"/>
                </a:solidFill>
                <a:latin typeface="Calibri"/>
                <a:ea typeface="Calibri"/>
                <a:cs typeface="Calibri"/>
                <a:sym typeface="Calibri"/>
              </a:rPr>
              <a:t>Trained tutors provide English language instruction to students from more than 40 different countries. Group classes offer a mix of listening, speaking, reading</a:t>
            </a:r>
            <a:r>
              <a:rPr lang="en-US" sz="1350" dirty="0">
                <a:latin typeface="Calibri"/>
                <a:ea typeface="Calibri"/>
                <a:cs typeface="Calibri"/>
                <a:sym typeface="Calibri"/>
              </a:rPr>
              <a:t> and </a:t>
            </a:r>
            <a:r>
              <a:rPr lang="en-US" sz="1350" dirty="0">
                <a:solidFill>
                  <a:srgbClr val="000000"/>
                </a:solidFill>
                <a:latin typeface="Calibri"/>
                <a:ea typeface="Calibri"/>
                <a:cs typeface="Calibri"/>
                <a:sym typeface="Calibri"/>
              </a:rPr>
              <a:t>writing skills, and incorporate job</a:t>
            </a:r>
            <a:r>
              <a:rPr lang="en-US" sz="1350" dirty="0">
                <a:latin typeface="Calibri"/>
                <a:ea typeface="Calibri"/>
                <a:cs typeface="Calibri"/>
                <a:sym typeface="Calibri"/>
              </a:rPr>
              <a:t> readiness</a:t>
            </a:r>
            <a:r>
              <a:rPr lang="en-US" sz="1350" dirty="0">
                <a:solidFill>
                  <a:srgbClr val="000000"/>
                </a:solidFill>
                <a:latin typeface="Calibri"/>
                <a:ea typeface="Calibri"/>
                <a:cs typeface="Calibri"/>
                <a:sym typeface="Calibri"/>
              </a:rPr>
              <a:t> with a practical real-world focus. </a:t>
            </a:r>
          </a:p>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a:p>
            <a:pPr marL="0" marR="0" lvl="0" indent="-69850" algn="l" rtl="0">
              <a:spcBef>
                <a:spcPts val="0"/>
              </a:spcBef>
              <a:spcAft>
                <a:spcPts val="0"/>
              </a:spcAft>
              <a:buClr>
                <a:schemeClr val="dk1"/>
              </a:buClr>
              <a:buSzPct val="100000"/>
              <a:buFont typeface="Arial"/>
              <a:buNone/>
            </a:pPr>
            <a:r>
              <a:rPr lang="en-US" sz="1350" b="1" dirty="0">
                <a:solidFill>
                  <a:schemeClr val="dk1"/>
                </a:solidFill>
                <a:latin typeface="Calibri"/>
                <a:ea typeface="Calibri"/>
                <a:cs typeface="Calibri"/>
                <a:sym typeface="Calibri"/>
              </a:rPr>
              <a:t>Adult Literacy </a:t>
            </a:r>
            <a:r>
              <a:rPr lang="en-US" sz="1350" dirty="0">
                <a:solidFill>
                  <a:schemeClr val="dk1"/>
                </a:solidFill>
                <a:latin typeface="Calibri"/>
                <a:ea typeface="Calibri"/>
                <a:cs typeface="Calibri"/>
                <a:sym typeface="Calibri"/>
              </a:rPr>
              <a:t>—</a:t>
            </a:r>
            <a:r>
              <a:rPr lang="en-US" sz="1350" b="1" dirty="0">
                <a:solidFill>
                  <a:schemeClr val="dk1"/>
                </a:solidFill>
                <a:latin typeface="Calibri"/>
                <a:ea typeface="Calibri"/>
                <a:cs typeface="Calibri"/>
                <a:sym typeface="Calibri"/>
              </a:rPr>
              <a:t> </a:t>
            </a:r>
            <a:r>
              <a:rPr lang="en-US" sz="1350" dirty="0">
                <a:solidFill>
                  <a:schemeClr val="dk1"/>
                </a:solidFill>
                <a:latin typeface="Calibri"/>
                <a:ea typeface="Calibri"/>
                <a:cs typeface="Calibri"/>
                <a:sym typeface="Calibri"/>
              </a:rPr>
              <a:t>Trained tutors work one-on-one with students, teaching basic literacy skills to adults, most of whom are at or below a third-grade reading level. Staff and volunteers also teach pre-GED and GED classes.</a:t>
            </a:r>
          </a:p>
          <a:p>
            <a:pPr marL="0" marR="0" lvl="0" indent="0" algn="l" rtl="0">
              <a:spcBef>
                <a:spcPts val="0"/>
              </a:spcBef>
              <a:spcAft>
                <a:spcPts val="0"/>
              </a:spcAft>
              <a:buNone/>
            </a:pPr>
            <a:endParaRPr sz="1350" b="1"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350" b="1" dirty="0">
                <a:solidFill>
                  <a:srgbClr val="222222"/>
                </a:solidFill>
                <a:latin typeface="Calibri"/>
                <a:ea typeface="Calibri"/>
                <a:cs typeface="Calibri"/>
                <a:sym typeface="Calibri"/>
              </a:rPr>
              <a:t>Youth Education Program </a:t>
            </a:r>
            <a:r>
              <a:rPr lang="en-US" sz="1350" dirty="0">
                <a:solidFill>
                  <a:srgbClr val="222222"/>
                </a:solidFill>
                <a:latin typeface="Calibri"/>
                <a:ea typeface="Calibri"/>
                <a:cs typeface="Calibri"/>
                <a:sym typeface="Calibri"/>
              </a:rPr>
              <a:t>—Tutors work one-on-one with out-of-school youth, ages 16 to 24, to prepare them for high-school equivalency exams, work, vocational training and postsecondary education.</a:t>
            </a:r>
          </a:p>
          <a:p>
            <a:pPr marL="0" marR="0" lvl="0" indent="0" algn="l" rtl="0">
              <a:spcBef>
                <a:spcPts val="0"/>
              </a:spcBef>
              <a:spcAft>
                <a:spcPts val="0"/>
              </a:spcAft>
              <a:buNone/>
            </a:pPr>
            <a:endParaRPr sz="1350" dirty="0">
              <a:solidFill>
                <a:srgbClr val="222222"/>
              </a:solidFill>
              <a:latin typeface="Calibri"/>
              <a:ea typeface="Calibri"/>
              <a:cs typeface="Calibri"/>
              <a:sym typeface="Calibri"/>
            </a:endParaRPr>
          </a:p>
        </p:txBody>
      </p:sp>
      <p:sp>
        <p:nvSpPr>
          <p:cNvPr id="105" name="Shape 105"/>
          <p:cNvSpPr txBox="1"/>
          <p:nvPr/>
        </p:nvSpPr>
        <p:spPr>
          <a:xfrm>
            <a:off x="7424928" y="4676775"/>
            <a:ext cx="256162"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a:solidFill>
                  <a:srgbClr val="000000"/>
                </a:solidFill>
                <a:latin typeface="Calibri"/>
                <a:ea typeface="Calibri"/>
                <a:cs typeface="Calibri"/>
                <a:sym typeface="Calibri"/>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descr="funds11.png"/>
          <p:cNvPicPr preferRelativeResize="0"/>
          <p:nvPr/>
        </p:nvPicPr>
        <p:blipFill rotWithShape="1">
          <a:blip r:embed="rId3">
            <a:alphaModFix/>
          </a:blip>
          <a:srcRect b="19788"/>
          <a:stretch/>
        </p:blipFill>
        <p:spPr>
          <a:xfrm>
            <a:off x="826315" y="452525"/>
            <a:ext cx="2525018" cy="2371103"/>
          </a:xfrm>
          <a:prstGeom prst="rect">
            <a:avLst/>
          </a:prstGeom>
          <a:noFill/>
          <a:ln>
            <a:noFill/>
          </a:ln>
        </p:spPr>
      </p:pic>
      <p:pic>
        <p:nvPicPr>
          <p:cNvPr id="112" name="Shape 112" descr="funds22.png"/>
          <p:cNvPicPr preferRelativeResize="0"/>
          <p:nvPr/>
        </p:nvPicPr>
        <p:blipFill rotWithShape="1">
          <a:blip r:embed="rId4">
            <a:alphaModFix/>
          </a:blip>
          <a:srcRect t="17288" b="22513"/>
          <a:stretch/>
        </p:blipFill>
        <p:spPr>
          <a:xfrm>
            <a:off x="794975" y="3007979"/>
            <a:ext cx="2587676" cy="1828796"/>
          </a:xfrm>
          <a:prstGeom prst="rect">
            <a:avLst/>
          </a:prstGeom>
          <a:noFill/>
          <a:ln>
            <a:noFill/>
          </a:ln>
        </p:spPr>
      </p:pic>
      <p:sp>
        <p:nvSpPr>
          <p:cNvPr id="113" name="Shape 113"/>
          <p:cNvSpPr/>
          <p:nvPr/>
        </p:nvSpPr>
        <p:spPr>
          <a:xfrm>
            <a:off x="442475" y="129150"/>
            <a:ext cx="7132200" cy="608400"/>
          </a:xfrm>
          <a:prstGeom prst="rect">
            <a:avLst/>
          </a:prstGeom>
          <a:noFill/>
          <a:ln>
            <a:noFill/>
          </a:ln>
        </p:spPr>
        <p:txBody>
          <a:bodyPr lIns="0" tIns="0" rIns="40625" bIns="0" anchor="t" anchorCtr="0">
            <a:noAutofit/>
          </a:bodyPr>
          <a:lstStyle/>
          <a:p>
            <a:pPr marL="39687" marR="0" lvl="0" indent="-1587" algn="l" rtl="0">
              <a:spcBef>
                <a:spcPts val="0"/>
              </a:spcBef>
              <a:spcAft>
                <a:spcPts val="0"/>
              </a:spcAft>
              <a:buSzPct val="25000"/>
              <a:buNone/>
            </a:pPr>
            <a:r>
              <a:rPr lang="en-US" sz="3200" b="1" i="1" dirty="0">
                <a:solidFill>
                  <a:srgbClr val="980033"/>
                </a:solidFill>
                <a:latin typeface="Calibri"/>
                <a:ea typeface="Calibri"/>
                <a:cs typeface="Calibri"/>
                <a:sym typeface="Calibri"/>
              </a:rPr>
              <a:t>Finances</a:t>
            </a:r>
            <a:r>
              <a:rPr lang="en-US" sz="3600" b="1" i="1" dirty="0">
                <a:solidFill>
                  <a:srgbClr val="980033"/>
                </a:solidFill>
                <a:latin typeface="Calibri"/>
                <a:ea typeface="Calibri"/>
                <a:cs typeface="Calibri"/>
                <a:sym typeface="Calibri"/>
              </a:rPr>
              <a:t> </a:t>
            </a:r>
            <a:r>
              <a:rPr lang="en-US" sz="2400" i="1" dirty="0">
                <a:solidFill>
                  <a:srgbClr val="980033"/>
                </a:solidFill>
                <a:latin typeface="Calibri"/>
                <a:ea typeface="Calibri"/>
                <a:cs typeface="Calibri"/>
                <a:sym typeface="Calibri"/>
              </a:rPr>
              <a:t>(Fiscal Year 2014–2015</a:t>
            </a:r>
            <a:r>
              <a:rPr lang="en-US" sz="2400" i="1" dirty="0">
                <a:solidFill>
                  <a:srgbClr val="990033"/>
                </a:solidFill>
                <a:latin typeface="Calibri"/>
                <a:ea typeface="Calibri"/>
                <a:cs typeface="Calibri"/>
                <a:sym typeface="Calibri"/>
              </a:rPr>
              <a:t>)</a:t>
            </a:r>
          </a:p>
        </p:txBody>
      </p:sp>
      <p:sp>
        <p:nvSpPr>
          <p:cNvPr id="114" name="Shape 114"/>
          <p:cNvSpPr/>
          <p:nvPr/>
        </p:nvSpPr>
        <p:spPr>
          <a:xfrm>
            <a:off x="4191000" y="1371018"/>
            <a:ext cx="3151500" cy="2615275"/>
          </a:xfrm>
          <a:prstGeom prst="rect">
            <a:avLst/>
          </a:prstGeom>
          <a:noFill/>
          <a:ln>
            <a:noFill/>
          </a:ln>
        </p:spPr>
        <p:txBody>
          <a:bodyPr lIns="0" tIns="0" rIns="40625" bIns="0" anchor="ctr" anchorCtr="0">
            <a:noAutofit/>
          </a:bodyPr>
          <a:lstStyle/>
          <a:p>
            <a:pPr marL="182880" marR="0" lvl="0" indent="-189230" algn="l" rtl="0">
              <a:spcBef>
                <a:spcPts val="0"/>
              </a:spcBef>
              <a:spcAft>
                <a:spcPts val="0"/>
              </a:spcAft>
              <a:buClr>
                <a:srgbClr val="000000"/>
              </a:buClr>
              <a:buSzPct val="100000"/>
              <a:buFont typeface="Calibri"/>
              <a:buChar char="•"/>
            </a:pPr>
            <a:r>
              <a:rPr lang="en-US" sz="1600" dirty="0">
                <a:solidFill>
                  <a:schemeClr val="dk1"/>
                </a:solidFill>
                <a:latin typeface="Calibri"/>
                <a:ea typeface="Calibri"/>
                <a:cs typeface="Calibri"/>
                <a:sym typeface="Calibri"/>
              </a:rPr>
              <a:t>Trained volunteer tutors provide the majority of our instruction, making our services economical and cost-effective</a:t>
            </a:r>
          </a:p>
          <a:p>
            <a:pPr marL="182880" marR="0" lvl="0" indent="-189230" algn="l" rtl="0">
              <a:spcBef>
                <a:spcPts val="600"/>
              </a:spcBef>
              <a:spcAft>
                <a:spcPts val="0"/>
              </a:spcAft>
              <a:buClr>
                <a:srgbClr val="000000"/>
              </a:buClr>
              <a:buSzPct val="100000"/>
              <a:buFont typeface="Calibri"/>
              <a:buChar char="•"/>
            </a:pPr>
            <a:r>
              <a:rPr lang="en-US" sz="1600" dirty="0">
                <a:solidFill>
                  <a:schemeClr val="dk1"/>
                </a:solidFill>
                <a:latin typeface="Calibri"/>
                <a:ea typeface="Calibri"/>
                <a:cs typeface="Calibri"/>
                <a:sym typeface="Calibri"/>
              </a:rPr>
              <a:t>Fifty-four percent </a:t>
            </a:r>
            <a:r>
              <a:rPr lang="en-US" sz="1600" dirty="0">
                <a:solidFill>
                  <a:srgbClr val="000000"/>
                </a:solidFill>
                <a:latin typeface="Calibri"/>
                <a:ea typeface="Calibri"/>
                <a:cs typeface="Calibri"/>
                <a:sym typeface="Calibri"/>
              </a:rPr>
              <a:t>of our funding comes from the generosity of individual, foundation, and corporate donors</a:t>
            </a:r>
          </a:p>
          <a:p>
            <a:pPr marL="182880" marR="0" lvl="0" indent="-189230" algn="l" rtl="0">
              <a:spcBef>
                <a:spcPts val="600"/>
              </a:spcBef>
              <a:spcAft>
                <a:spcPts val="0"/>
              </a:spcAft>
              <a:buClr>
                <a:srgbClr val="000000"/>
              </a:buClr>
              <a:buSzPct val="100000"/>
              <a:buFont typeface="Calibri"/>
              <a:buChar char="•"/>
            </a:pPr>
            <a:r>
              <a:rPr lang="en-US" sz="1600" dirty="0">
                <a:solidFill>
                  <a:schemeClr val="dk1"/>
                </a:solidFill>
                <a:latin typeface="Calibri"/>
                <a:ea typeface="Calibri"/>
                <a:cs typeface="Calibri"/>
                <a:sym typeface="Calibri"/>
              </a:rPr>
              <a:t>Seventy-eight cents of every dollar is spent directly on educating students</a:t>
            </a:r>
          </a:p>
          <a:p>
            <a:pPr marL="182880" marR="0" lvl="0" indent="-189230" algn="l" rtl="0">
              <a:spcBef>
                <a:spcPts val="600"/>
              </a:spcBef>
              <a:spcAft>
                <a:spcPts val="0"/>
              </a:spcAft>
              <a:buClr>
                <a:srgbClr val="000000"/>
              </a:buClr>
              <a:buSzPct val="100000"/>
              <a:buFont typeface="Calibri"/>
              <a:buChar char="•"/>
            </a:pPr>
            <a:r>
              <a:rPr lang="en-US" sz="1600" dirty="0">
                <a:solidFill>
                  <a:schemeClr val="dk1"/>
                </a:solidFill>
                <a:latin typeface="Calibri"/>
                <a:ea typeface="Calibri"/>
                <a:cs typeface="Calibri"/>
                <a:sym typeface="Calibri"/>
              </a:rPr>
              <a:t>Cost per student is $700</a:t>
            </a:r>
          </a:p>
        </p:txBody>
      </p:sp>
      <p:sp>
        <p:nvSpPr>
          <p:cNvPr id="115" name="Shape 115"/>
          <p:cNvSpPr/>
          <p:nvPr/>
        </p:nvSpPr>
        <p:spPr>
          <a:xfrm>
            <a:off x="2853050" y="4610100"/>
            <a:ext cx="3310500" cy="228600"/>
          </a:xfrm>
          <a:prstGeom prst="rect">
            <a:avLst/>
          </a:prstGeom>
          <a:noFill/>
          <a:ln>
            <a:noFill/>
          </a:ln>
        </p:spPr>
        <p:txBody>
          <a:bodyPr lIns="0" tIns="0" rIns="40625" bIns="0" anchor="t" anchorCtr="0">
            <a:noAutofit/>
          </a:bodyPr>
          <a:lstStyle/>
          <a:p>
            <a:pPr marL="39687" marR="0" lvl="0" indent="-1587" algn="l" rtl="0">
              <a:spcBef>
                <a:spcPts val="0"/>
              </a:spcBef>
              <a:spcAft>
                <a:spcPts val="0"/>
              </a:spcAft>
              <a:buSzPct val="25000"/>
              <a:buNone/>
            </a:pPr>
            <a:r>
              <a:rPr lang="en-US" sz="1100" i="1" dirty="0">
                <a:solidFill>
                  <a:schemeClr val="dk1"/>
                </a:solidFill>
                <a:latin typeface="Calibri"/>
                <a:ea typeface="Calibri"/>
                <a:cs typeface="Calibri"/>
                <a:sym typeface="Calibri"/>
              </a:rPr>
              <a:t>*Revenue is based on a cash budget of </a:t>
            </a:r>
            <a:r>
              <a:rPr lang="en-US" sz="1100" i="1" dirty="0">
                <a:solidFill>
                  <a:srgbClr val="000000"/>
                </a:solidFill>
                <a:latin typeface="Calibri"/>
                <a:ea typeface="Calibri"/>
                <a:cs typeface="Calibri"/>
                <a:sym typeface="Calibri"/>
              </a:rPr>
              <a:t>$</a:t>
            </a:r>
            <a:r>
              <a:rPr lang="en-US" sz="1100" i="1" dirty="0" smtClean="0">
                <a:solidFill>
                  <a:schemeClr val="dk1"/>
                </a:solidFill>
                <a:highlight>
                  <a:srgbClr val="FFFFFF"/>
                </a:highlight>
                <a:latin typeface="Calibri"/>
                <a:ea typeface="Calibri"/>
                <a:cs typeface="Calibri"/>
                <a:sym typeface="Calibri"/>
              </a:rPr>
              <a:t>468,000 in 2014-15, prior to contract in Durham County Jail..</a:t>
            </a:r>
            <a:endParaRPr lang="en-US" sz="1100" i="1" dirty="0">
              <a:solidFill>
                <a:schemeClr val="dk1"/>
              </a:solidFill>
              <a:highlight>
                <a:srgbClr val="FFFFFF"/>
              </a:highlight>
              <a:latin typeface="Calibri"/>
              <a:ea typeface="Calibri"/>
              <a:cs typeface="Calibri"/>
              <a:sym typeface="Calibri"/>
            </a:endParaRPr>
          </a:p>
        </p:txBody>
      </p:sp>
      <p:sp>
        <p:nvSpPr>
          <p:cNvPr id="116" name="Shape 116"/>
          <p:cNvSpPr txBox="1"/>
          <p:nvPr/>
        </p:nvSpPr>
        <p:spPr>
          <a:xfrm>
            <a:off x="7424928" y="4676775"/>
            <a:ext cx="256200" cy="261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a:solidFill>
                  <a:srgbClr val="000000"/>
                </a:solidFill>
                <a:latin typeface="Calibri"/>
                <a:ea typeface="Calibri"/>
                <a:cs typeface="Calibri"/>
                <a:sym typeface="Calibri"/>
              </a:rPr>
              <a:t>6</a:t>
            </a:r>
          </a:p>
        </p:txBody>
      </p:sp>
      <p:sp>
        <p:nvSpPr>
          <p:cNvPr id="117" name="Shape 117"/>
          <p:cNvSpPr txBox="1"/>
          <p:nvPr/>
        </p:nvSpPr>
        <p:spPr>
          <a:xfrm>
            <a:off x="1055932" y="747845"/>
            <a:ext cx="2065800" cy="2615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200">
                <a:solidFill>
                  <a:srgbClr val="000000"/>
                </a:solidFill>
                <a:latin typeface="Calibri"/>
                <a:ea typeface="Calibri"/>
                <a:cs typeface="Calibri"/>
                <a:sym typeface="Calibri"/>
              </a:rPr>
              <a:t>How we raise money*</a:t>
            </a:r>
          </a:p>
        </p:txBody>
      </p:sp>
      <p:sp>
        <p:nvSpPr>
          <p:cNvPr id="118" name="Shape 118"/>
          <p:cNvSpPr txBox="1"/>
          <p:nvPr/>
        </p:nvSpPr>
        <p:spPr>
          <a:xfrm>
            <a:off x="1055925" y="2799775"/>
            <a:ext cx="2065800" cy="261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200">
                <a:solidFill>
                  <a:srgbClr val="000000"/>
                </a:solidFill>
                <a:latin typeface="Calibri"/>
                <a:ea typeface="Calibri"/>
                <a:cs typeface="Calibri"/>
                <a:sym typeface="Calibri"/>
              </a:rPr>
              <a:t>How we spend money</a:t>
            </a:r>
          </a:p>
        </p:txBody>
      </p:sp>
      <p:sp>
        <p:nvSpPr>
          <p:cNvPr id="120" name="Shape 120"/>
          <p:cNvSpPr txBox="1"/>
          <p:nvPr/>
        </p:nvSpPr>
        <p:spPr>
          <a:xfrm>
            <a:off x="826325" y="1125100"/>
            <a:ext cx="1238100" cy="340500"/>
          </a:xfrm>
          <a:prstGeom prst="rect">
            <a:avLst/>
          </a:prstGeom>
          <a:noFill/>
          <a:ln>
            <a:noFill/>
          </a:ln>
        </p:spPr>
        <p:txBody>
          <a:bodyPr lIns="91425" tIns="91425" rIns="91425" bIns="91425" anchor="t" anchorCtr="0">
            <a:noAutofit/>
          </a:bodyPr>
          <a:lstStyle/>
          <a:p>
            <a:pPr lvl="0" algn="ctr" rtl="0">
              <a:spcBef>
                <a:spcPts val="0"/>
              </a:spcBef>
              <a:buNone/>
            </a:pPr>
            <a:r>
              <a:rPr lang="en-US" sz="1000" b="1">
                <a:latin typeface="Calibri"/>
                <a:ea typeface="Calibri"/>
                <a:cs typeface="Calibri"/>
                <a:sym typeface="Calibri"/>
              </a:rPr>
              <a:t>United </a:t>
            </a:r>
            <a:br>
              <a:rPr lang="en-US" sz="1000" b="1">
                <a:latin typeface="Calibri"/>
                <a:ea typeface="Calibri"/>
                <a:cs typeface="Calibri"/>
                <a:sym typeface="Calibri"/>
              </a:rPr>
            </a:br>
            <a:r>
              <a:rPr lang="en-US" sz="1000" b="1">
                <a:latin typeface="Calibri"/>
                <a:ea typeface="Calibri"/>
                <a:cs typeface="Calibri"/>
                <a:sym typeface="Calibri"/>
              </a:rPr>
              <a:t>Way  12%</a:t>
            </a:r>
          </a:p>
        </p:txBody>
      </p:sp>
      <p:sp>
        <p:nvSpPr>
          <p:cNvPr id="121" name="Shape 121"/>
          <p:cNvSpPr txBox="1"/>
          <p:nvPr/>
        </p:nvSpPr>
        <p:spPr>
          <a:xfrm>
            <a:off x="1055925" y="1734000"/>
            <a:ext cx="1238100" cy="340500"/>
          </a:xfrm>
          <a:prstGeom prst="rect">
            <a:avLst/>
          </a:prstGeom>
          <a:noFill/>
          <a:ln>
            <a:noFill/>
          </a:ln>
        </p:spPr>
        <p:txBody>
          <a:bodyPr lIns="91425" tIns="91425" rIns="91425" bIns="91425" anchor="t" anchorCtr="0">
            <a:noAutofit/>
          </a:bodyPr>
          <a:lstStyle/>
          <a:p>
            <a:pPr lvl="0" algn="ctr" rtl="0">
              <a:spcBef>
                <a:spcPts val="0"/>
              </a:spcBef>
              <a:buNone/>
            </a:pPr>
            <a:r>
              <a:rPr lang="en-US" sz="1000" b="1">
                <a:latin typeface="Calibri"/>
                <a:ea typeface="Calibri"/>
                <a:cs typeface="Calibri"/>
                <a:sym typeface="Calibri"/>
              </a:rPr>
              <a:t>Foundations</a:t>
            </a:r>
          </a:p>
          <a:p>
            <a:pPr lvl="0" algn="ctr" rtl="0">
              <a:spcBef>
                <a:spcPts val="0"/>
              </a:spcBef>
              <a:buNone/>
            </a:pPr>
            <a:r>
              <a:rPr lang="en-US" sz="1000" b="1">
                <a:latin typeface="Calibri"/>
                <a:ea typeface="Calibri"/>
                <a:cs typeface="Calibri"/>
                <a:sym typeface="Calibri"/>
              </a:rPr>
              <a:t>28%</a:t>
            </a:r>
          </a:p>
        </p:txBody>
      </p:sp>
      <p:sp>
        <p:nvSpPr>
          <p:cNvPr id="122" name="Shape 122"/>
          <p:cNvSpPr txBox="1"/>
          <p:nvPr/>
        </p:nvSpPr>
        <p:spPr>
          <a:xfrm>
            <a:off x="1883625" y="1125100"/>
            <a:ext cx="1238100" cy="340500"/>
          </a:xfrm>
          <a:prstGeom prst="rect">
            <a:avLst/>
          </a:prstGeom>
          <a:noFill/>
          <a:ln>
            <a:noFill/>
          </a:ln>
        </p:spPr>
        <p:txBody>
          <a:bodyPr lIns="91425" tIns="91425" rIns="91425" bIns="91425" anchor="t" anchorCtr="0">
            <a:noAutofit/>
          </a:bodyPr>
          <a:lstStyle/>
          <a:p>
            <a:pPr lvl="0" algn="ctr" rtl="0">
              <a:spcBef>
                <a:spcPts val="0"/>
              </a:spcBef>
              <a:buNone/>
            </a:pPr>
            <a:r>
              <a:rPr lang="en-US" sz="1000" b="1">
                <a:latin typeface="Calibri"/>
                <a:ea typeface="Calibri"/>
                <a:cs typeface="Calibri"/>
                <a:sym typeface="Calibri"/>
              </a:rPr>
              <a:t>Government</a:t>
            </a:r>
          </a:p>
          <a:p>
            <a:pPr lvl="0" algn="ctr" rtl="0">
              <a:spcBef>
                <a:spcPts val="0"/>
              </a:spcBef>
              <a:buNone/>
            </a:pPr>
            <a:r>
              <a:rPr lang="en-US" sz="1000" b="1">
                <a:latin typeface="Calibri"/>
                <a:ea typeface="Calibri"/>
                <a:cs typeface="Calibri"/>
                <a:sym typeface="Calibri"/>
              </a:rPr>
              <a:t>23%</a:t>
            </a:r>
          </a:p>
        </p:txBody>
      </p:sp>
      <p:sp>
        <p:nvSpPr>
          <p:cNvPr id="123" name="Shape 123"/>
          <p:cNvSpPr txBox="1"/>
          <p:nvPr/>
        </p:nvSpPr>
        <p:spPr>
          <a:xfrm>
            <a:off x="1980300" y="1542150"/>
            <a:ext cx="1238100" cy="724200"/>
          </a:xfrm>
          <a:prstGeom prst="rect">
            <a:avLst/>
          </a:prstGeom>
          <a:noFill/>
          <a:ln>
            <a:noFill/>
          </a:ln>
        </p:spPr>
        <p:txBody>
          <a:bodyPr lIns="91425" tIns="91425" rIns="91425" bIns="91425" anchor="t" anchorCtr="0">
            <a:noAutofit/>
          </a:bodyPr>
          <a:lstStyle/>
          <a:p>
            <a:pPr lvl="0" algn="ctr" rtl="0">
              <a:spcBef>
                <a:spcPts val="0"/>
              </a:spcBef>
              <a:buNone/>
            </a:pPr>
            <a:r>
              <a:rPr lang="en-US" sz="1000" b="1">
                <a:latin typeface="Calibri"/>
                <a:ea typeface="Calibri"/>
                <a:cs typeface="Calibri"/>
                <a:sym typeface="Calibri"/>
              </a:rPr>
              <a:t>Individual &amp; Corporate Donations</a:t>
            </a:r>
          </a:p>
          <a:p>
            <a:pPr lvl="0" algn="ctr" rtl="0">
              <a:spcBef>
                <a:spcPts val="0"/>
              </a:spcBef>
              <a:buNone/>
            </a:pPr>
            <a:r>
              <a:rPr lang="en-US" sz="1000" b="1">
                <a:latin typeface="Calibri"/>
                <a:ea typeface="Calibri"/>
                <a:cs typeface="Calibri"/>
                <a:sym typeface="Calibri"/>
              </a:rPr>
              <a:t>26%</a:t>
            </a:r>
          </a:p>
        </p:txBody>
      </p:sp>
      <p:sp>
        <p:nvSpPr>
          <p:cNvPr id="124" name="Shape 124"/>
          <p:cNvSpPr txBox="1"/>
          <p:nvPr/>
        </p:nvSpPr>
        <p:spPr>
          <a:xfrm>
            <a:off x="184375" y="862150"/>
            <a:ext cx="1270200" cy="340500"/>
          </a:xfrm>
          <a:prstGeom prst="rect">
            <a:avLst/>
          </a:prstGeom>
          <a:noFill/>
          <a:ln>
            <a:noFill/>
          </a:ln>
        </p:spPr>
        <p:txBody>
          <a:bodyPr lIns="91425" tIns="91425" rIns="91425" bIns="91425" anchor="t" anchorCtr="0">
            <a:noAutofit/>
          </a:bodyPr>
          <a:lstStyle/>
          <a:p>
            <a:pPr lvl="0" algn="ctr" rtl="0">
              <a:spcBef>
                <a:spcPts val="0"/>
              </a:spcBef>
              <a:buNone/>
            </a:pPr>
            <a:r>
              <a:rPr lang="en-US" sz="1000" b="1">
                <a:latin typeface="Calibri"/>
                <a:ea typeface="Calibri"/>
                <a:cs typeface="Calibri"/>
                <a:sym typeface="Calibri"/>
              </a:rPr>
              <a:t>Program Generated</a:t>
            </a:r>
          </a:p>
          <a:p>
            <a:pPr lvl="0" algn="ctr" rtl="0">
              <a:spcBef>
                <a:spcPts val="0"/>
              </a:spcBef>
              <a:buNone/>
            </a:pPr>
            <a:r>
              <a:rPr lang="en-US" sz="1000" b="1">
                <a:latin typeface="Calibri"/>
                <a:ea typeface="Calibri"/>
                <a:cs typeface="Calibri"/>
                <a:sym typeface="Calibri"/>
              </a:rPr>
              <a:t>Revenue 11%</a:t>
            </a:r>
          </a:p>
        </p:txBody>
      </p:sp>
      <p:cxnSp>
        <p:nvCxnSpPr>
          <p:cNvPr id="125" name="Shape 125"/>
          <p:cNvCxnSpPr/>
          <p:nvPr/>
        </p:nvCxnSpPr>
        <p:spPr>
          <a:xfrm>
            <a:off x="1353675" y="1044575"/>
            <a:ext cx="386400" cy="118800"/>
          </a:xfrm>
          <a:prstGeom prst="straightConnector1">
            <a:avLst/>
          </a:prstGeom>
          <a:noFill/>
          <a:ln w="9525" cap="flat" cmpd="sng">
            <a:solidFill>
              <a:schemeClr val="dk2"/>
            </a:solidFill>
            <a:prstDash val="solid"/>
            <a:round/>
            <a:headEnd type="none" w="lg" len="lg"/>
            <a:tailEnd type="triangle" w="lg" len="lg"/>
          </a:ln>
        </p:spPr>
      </p:cxnSp>
      <p:sp>
        <p:nvSpPr>
          <p:cNvPr id="126" name="Shape 126"/>
          <p:cNvSpPr txBox="1"/>
          <p:nvPr/>
        </p:nvSpPr>
        <p:spPr>
          <a:xfrm>
            <a:off x="1614950" y="3965625"/>
            <a:ext cx="1238100" cy="340500"/>
          </a:xfrm>
          <a:prstGeom prst="rect">
            <a:avLst/>
          </a:prstGeom>
          <a:noFill/>
          <a:ln>
            <a:noFill/>
          </a:ln>
        </p:spPr>
        <p:txBody>
          <a:bodyPr lIns="91425" tIns="91425" rIns="91425" bIns="91425" anchor="t" anchorCtr="0">
            <a:noAutofit/>
          </a:bodyPr>
          <a:lstStyle/>
          <a:p>
            <a:pPr lvl="0" algn="ctr" rtl="0">
              <a:spcBef>
                <a:spcPts val="0"/>
              </a:spcBef>
              <a:buNone/>
            </a:pPr>
            <a:r>
              <a:rPr lang="en-US" sz="1000" b="1">
                <a:latin typeface="Calibri"/>
                <a:ea typeface="Calibri"/>
                <a:cs typeface="Calibri"/>
                <a:sym typeface="Calibri"/>
              </a:rPr>
              <a:t>ESOL</a:t>
            </a:r>
          </a:p>
          <a:p>
            <a:pPr lvl="0" algn="ctr" rtl="0">
              <a:spcBef>
                <a:spcPts val="0"/>
              </a:spcBef>
              <a:buNone/>
            </a:pPr>
            <a:r>
              <a:rPr lang="en-US" sz="1000" b="1">
                <a:latin typeface="Calibri"/>
                <a:ea typeface="Calibri"/>
                <a:cs typeface="Calibri"/>
                <a:sym typeface="Calibri"/>
              </a:rPr>
              <a:t>22%</a:t>
            </a:r>
          </a:p>
        </p:txBody>
      </p:sp>
      <p:sp>
        <p:nvSpPr>
          <p:cNvPr id="127" name="Shape 127"/>
          <p:cNvSpPr txBox="1"/>
          <p:nvPr/>
        </p:nvSpPr>
        <p:spPr>
          <a:xfrm>
            <a:off x="894525" y="3828325"/>
            <a:ext cx="1238100" cy="340500"/>
          </a:xfrm>
          <a:prstGeom prst="rect">
            <a:avLst/>
          </a:prstGeom>
          <a:noFill/>
          <a:ln>
            <a:noFill/>
          </a:ln>
        </p:spPr>
        <p:txBody>
          <a:bodyPr lIns="91425" tIns="91425" rIns="91425" bIns="91425" anchor="t" anchorCtr="0">
            <a:noAutofit/>
          </a:bodyPr>
          <a:lstStyle/>
          <a:p>
            <a:pPr lvl="0" algn="ctr" rtl="0">
              <a:spcBef>
                <a:spcPts val="0"/>
              </a:spcBef>
              <a:buNone/>
            </a:pPr>
            <a:r>
              <a:rPr lang="en-US" sz="1000" b="1">
                <a:latin typeface="Calibri"/>
                <a:ea typeface="Calibri"/>
                <a:cs typeface="Calibri"/>
                <a:sym typeface="Calibri"/>
              </a:rPr>
              <a:t>YEP </a:t>
            </a:r>
          </a:p>
          <a:p>
            <a:pPr lvl="0" algn="ctr" rtl="0">
              <a:spcBef>
                <a:spcPts val="0"/>
              </a:spcBef>
              <a:buNone/>
            </a:pPr>
            <a:r>
              <a:rPr lang="en-US" sz="1000" b="1">
                <a:latin typeface="Calibri"/>
                <a:ea typeface="Calibri"/>
                <a:cs typeface="Calibri"/>
                <a:sym typeface="Calibri"/>
              </a:rPr>
              <a:t>16%</a:t>
            </a:r>
          </a:p>
        </p:txBody>
      </p:sp>
      <p:sp>
        <p:nvSpPr>
          <p:cNvPr id="128" name="Shape 128"/>
          <p:cNvSpPr txBox="1"/>
          <p:nvPr/>
        </p:nvSpPr>
        <p:spPr>
          <a:xfrm>
            <a:off x="979725" y="3236562"/>
            <a:ext cx="1152900" cy="543600"/>
          </a:xfrm>
          <a:prstGeom prst="rect">
            <a:avLst/>
          </a:prstGeom>
          <a:noFill/>
          <a:ln>
            <a:noFill/>
          </a:ln>
        </p:spPr>
        <p:txBody>
          <a:bodyPr lIns="91425" tIns="91425" rIns="91425" bIns="91425" anchor="t" anchorCtr="0">
            <a:noAutofit/>
          </a:bodyPr>
          <a:lstStyle/>
          <a:p>
            <a:pPr lvl="0" algn="ctr" rtl="0">
              <a:spcBef>
                <a:spcPts val="0"/>
              </a:spcBef>
              <a:buNone/>
            </a:pPr>
            <a:r>
              <a:rPr lang="en-US" sz="1000" b="1">
                <a:latin typeface="Calibri"/>
                <a:ea typeface="Calibri"/>
                <a:cs typeface="Calibri"/>
                <a:sym typeface="Calibri"/>
              </a:rPr>
              <a:t>Management &amp;</a:t>
            </a:r>
          </a:p>
          <a:p>
            <a:pPr lvl="0" algn="ctr" rtl="0">
              <a:spcBef>
                <a:spcPts val="0"/>
              </a:spcBef>
              <a:buNone/>
            </a:pPr>
            <a:r>
              <a:rPr lang="en-US" sz="1000" b="1">
                <a:latin typeface="Calibri"/>
                <a:ea typeface="Calibri"/>
                <a:cs typeface="Calibri"/>
                <a:sym typeface="Calibri"/>
              </a:rPr>
              <a:t>Fundraising 27%</a:t>
            </a:r>
          </a:p>
        </p:txBody>
      </p:sp>
      <p:sp>
        <p:nvSpPr>
          <p:cNvPr id="129" name="Shape 129"/>
          <p:cNvSpPr txBox="1"/>
          <p:nvPr/>
        </p:nvSpPr>
        <p:spPr>
          <a:xfrm>
            <a:off x="2020300" y="3305150"/>
            <a:ext cx="1238100" cy="340500"/>
          </a:xfrm>
          <a:prstGeom prst="rect">
            <a:avLst/>
          </a:prstGeom>
          <a:noFill/>
          <a:ln>
            <a:noFill/>
          </a:ln>
        </p:spPr>
        <p:txBody>
          <a:bodyPr lIns="91425" tIns="91425" rIns="91425" bIns="91425" anchor="t" anchorCtr="0">
            <a:noAutofit/>
          </a:bodyPr>
          <a:lstStyle/>
          <a:p>
            <a:pPr lvl="0" algn="ctr" rtl="0">
              <a:spcBef>
                <a:spcPts val="0"/>
              </a:spcBef>
              <a:buNone/>
            </a:pPr>
            <a:r>
              <a:rPr lang="en-US" sz="1000" b="1" dirty="0">
                <a:latin typeface="Calibri"/>
                <a:ea typeface="Calibri"/>
                <a:cs typeface="Calibri"/>
                <a:sym typeface="Calibri"/>
              </a:rPr>
              <a:t>Adult Literacy</a:t>
            </a:r>
          </a:p>
          <a:p>
            <a:pPr lvl="0" algn="ctr" rtl="0">
              <a:spcBef>
                <a:spcPts val="0"/>
              </a:spcBef>
              <a:buNone/>
            </a:pPr>
            <a:r>
              <a:rPr lang="en-US" sz="1000" b="1" dirty="0">
                <a:latin typeface="Calibri"/>
                <a:ea typeface="Calibri"/>
                <a:cs typeface="Calibri"/>
                <a:sym typeface="Calibri"/>
              </a:rPr>
              <a:t>35%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51175" y="335800"/>
            <a:ext cx="7122300" cy="384000"/>
          </a:xfrm>
          <a:prstGeom prst="rect">
            <a:avLst/>
          </a:prstGeom>
          <a:noFill/>
          <a:ln>
            <a:noFill/>
          </a:ln>
        </p:spPr>
        <p:txBody>
          <a:bodyPr lIns="38100" tIns="38100" rIns="108200" bIns="38100" anchor="ctr" anchorCtr="0">
            <a:noAutofit/>
          </a:bodyPr>
          <a:lstStyle/>
          <a:p>
            <a:pPr marL="34925" marR="0" lvl="0" indent="-9525" algn="l" rtl="0">
              <a:spcBef>
                <a:spcPts val="0"/>
              </a:spcBef>
              <a:spcAft>
                <a:spcPts val="0"/>
              </a:spcAft>
              <a:buSzPct val="25000"/>
              <a:buNone/>
            </a:pPr>
            <a:r>
              <a:rPr lang="en-US" sz="3200" b="1" i="1">
                <a:solidFill>
                  <a:srgbClr val="990033"/>
                </a:solidFill>
              </a:rPr>
              <a:t>Youth Education Program</a:t>
            </a:r>
          </a:p>
        </p:txBody>
      </p:sp>
      <p:sp>
        <p:nvSpPr>
          <p:cNvPr id="146" name="Shape 146"/>
          <p:cNvSpPr/>
          <p:nvPr/>
        </p:nvSpPr>
        <p:spPr>
          <a:xfrm>
            <a:off x="4220825" y="761999"/>
            <a:ext cx="3332184" cy="3914775"/>
          </a:xfrm>
          <a:prstGeom prst="rect">
            <a:avLst/>
          </a:prstGeom>
          <a:solidFill>
            <a:srgbClr val="990033"/>
          </a:solidFill>
          <a:ln>
            <a:noFill/>
          </a:ln>
        </p:spPr>
        <p:txBody>
          <a:bodyPr lIns="182875" tIns="182875" rIns="182875" bIns="91425" anchor="t" anchorCtr="0">
            <a:noAutofit/>
          </a:bodyPr>
          <a:lstStyle/>
          <a:p>
            <a:pPr marL="53975" marR="0" lvl="0" indent="-3175" algn="l" rtl="0">
              <a:spcBef>
                <a:spcPts val="0"/>
              </a:spcBef>
              <a:spcAft>
                <a:spcPts val="0"/>
              </a:spcAft>
              <a:buSzPct val="25000"/>
              <a:buNone/>
            </a:pPr>
            <a:r>
              <a:rPr lang="en-US" sz="1600" b="1" dirty="0">
                <a:solidFill>
                  <a:schemeClr val="lt1"/>
                </a:solidFill>
                <a:latin typeface="Calibri"/>
                <a:ea typeface="Calibri"/>
                <a:cs typeface="Calibri"/>
                <a:sym typeface="Calibri"/>
              </a:rPr>
              <a:t> YEP Program Highlights</a:t>
            </a:r>
          </a:p>
          <a:p>
            <a:pPr marL="457200" lvl="0" indent="-298450" rtl="0">
              <a:lnSpc>
                <a:spcPct val="115000"/>
              </a:lnSpc>
              <a:spcBef>
                <a:spcPts val="0"/>
              </a:spcBef>
              <a:spcAft>
                <a:spcPts val="1000"/>
              </a:spcAft>
              <a:buClr>
                <a:srgbClr val="FFFFFF"/>
              </a:buClr>
              <a:buSzPct val="100000"/>
              <a:buFont typeface="Calibri"/>
              <a:buChar char="●"/>
            </a:pPr>
            <a:r>
              <a:rPr lang="en-US" sz="1300" dirty="0" smtClean="0">
                <a:solidFill>
                  <a:srgbClr val="FFFFFF"/>
                </a:solidFill>
                <a:latin typeface="Calibri"/>
                <a:ea typeface="Calibri"/>
                <a:cs typeface="Calibri"/>
                <a:sym typeface="Calibri"/>
              </a:rPr>
              <a:t>57 </a:t>
            </a:r>
            <a:r>
              <a:rPr lang="en-US" sz="1300" dirty="0">
                <a:solidFill>
                  <a:srgbClr val="FFFFFF"/>
                </a:solidFill>
                <a:latin typeface="Calibri"/>
                <a:ea typeface="Calibri"/>
                <a:cs typeface="Calibri"/>
                <a:sym typeface="Calibri"/>
              </a:rPr>
              <a:t>tutors gave 1,262 hours of service</a:t>
            </a:r>
          </a:p>
          <a:p>
            <a:pPr marL="457200" lvl="0" indent="-298450" rtl="0">
              <a:lnSpc>
                <a:spcPct val="115000"/>
              </a:lnSpc>
              <a:spcBef>
                <a:spcPts val="0"/>
              </a:spcBef>
              <a:spcAft>
                <a:spcPts val="1000"/>
              </a:spcAft>
              <a:buClr>
                <a:srgbClr val="FFFFFF"/>
              </a:buClr>
              <a:buSzPct val="100000"/>
              <a:buFont typeface="Calibri"/>
              <a:buChar char="●"/>
            </a:pPr>
            <a:r>
              <a:rPr lang="en-US" sz="1300" dirty="0">
                <a:solidFill>
                  <a:srgbClr val="FFFFFF"/>
                </a:solidFill>
                <a:latin typeface="Calibri"/>
                <a:ea typeface="Calibri"/>
                <a:cs typeface="Calibri"/>
                <a:sym typeface="Calibri"/>
              </a:rPr>
              <a:t>36 students completed 2,534 hours of academic preparation</a:t>
            </a:r>
          </a:p>
          <a:p>
            <a:pPr marL="457200" lvl="0" indent="-298450" rtl="0">
              <a:lnSpc>
                <a:spcPct val="115000"/>
              </a:lnSpc>
              <a:spcBef>
                <a:spcPts val="0"/>
              </a:spcBef>
              <a:spcAft>
                <a:spcPts val="1000"/>
              </a:spcAft>
              <a:buClr>
                <a:srgbClr val="FFFFFF"/>
              </a:buClr>
              <a:buSzPct val="100000"/>
              <a:buFont typeface="Calibri"/>
              <a:buChar char="●"/>
            </a:pPr>
            <a:r>
              <a:rPr lang="en-US" sz="1300" dirty="0">
                <a:solidFill>
                  <a:srgbClr val="FFFFFF"/>
                </a:solidFill>
                <a:latin typeface="Calibri"/>
                <a:ea typeface="Calibri"/>
                <a:cs typeface="Calibri"/>
                <a:sym typeface="Calibri"/>
              </a:rPr>
              <a:t>Continued to upgrade our curriculum to help students learn the skills and knowledge required to pass the GED and succeed in their future academic endeavors</a:t>
            </a:r>
          </a:p>
          <a:p>
            <a:pPr marL="457200" lvl="0" indent="-298450" rtl="0">
              <a:lnSpc>
                <a:spcPct val="115000"/>
              </a:lnSpc>
              <a:spcBef>
                <a:spcPts val="0"/>
              </a:spcBef>
              <a:spcAft>
                <a:spcPts val="1000"/>
              </a:spcAft>
              <a:buClr>
                <a:srgbClr val="FFFFFF"/>
              </a:buClr>
              <a:buSzPct val="100000"/>
              <a:buFont typeface="Calibri"/>
              <a:buChar char="●"/>
            </a:pPr>
            <a:r>
              <a:rPr lang="en-US" sz="1300" dirty="0">
                <a:solidFill>
                  <a:srgbClr val="FFFFFF"/>
                </a:solidFill>
                <a:latin typeface="Calibri"/>
                <a:ea typeface="Calibri"/>
                <a:cs typeface="Calibri"/>
                <a:sym typeface="Calibri"/>
              </a:rPr>
              <a:t>Helped YEP students explore career options, write resumes, search and apply for jobs, practice for interviews and advocate for themselves as employees</a:t>
            </a:r>
          </a:p>
          <a:p>
            <a:pPr marL="53975" marR="0" lvl="0" indent="-3175" algn="l" rtl="0">
              <a:spcBef>
                <a:spcPts val="0"/>
              </a:spcBef>
              <a:spcAft>
                <a:spcPts val="0"/>
              </a:spcAft>
              <a:buNone/>
            </a:pPr>
            <a:endParaRPr sz="1100" dirty="0">
              <a:solidFill>
                <a:srgbClr val="FFFFFF"/>
              </a:solidFill>
              <a:latin typeface="Calibri"/>
              <a:ea typeface="Calibri"/>
              <a:cs typeface="Calibri"/>
              <a:sym typeface="Calibri"/>
            </a:endParaRPr>
          </a:p>
        </p:txBody>
      </p:sp>
      <p:sp>
        <p:nvSpPr>
          <p:cNvPr id="147" name="Shape 147"/>
          <p:cNvSpPr/>
          <p:nvPr/>
        </p:nvSpPr>
        <p:spPr>
          <a:xfrm>
            <a:off x="429775" y="882225"/>
            <a:ext cx="3605400" cy="3801000"/>
          </a:xfrm>
          <a:prstGeom prst="rect">
            <a:avLst/>
          </a:prstGeom>
          <a:noFill/>
          <a:ln>
            <a:noFill/>
          </a:ln>
        </p:spPr>
        <p:txBody>
          <a:bodyPr lIns="0" tIns="0" rIns="40625" bIns="0" anchor="t" anchorCtr="0">
            <a:noAutofit/>
          </a:bodyPr>
          <a:lstStyle/>
          <a:p>
            <a:pPr marL="0" marR="0" lvl="0" indent="-69850" algn="l" rtl="0">
              <a:spcBef>
                <a:spcPts val="0"/>
              </a:spcBef>
              <a:spcAft>
                <a:spcPts val="0"/>
              </a:spcAft>
              <a:buClr>
                <a:schemeClr val="dk1"/>
              </a:buClr>
              <a:buSzPct val="100000"/>
              <a:buFont typeface="Arial"/>
              <a:buNone/>
            </a:pPr>
            <a:r>
              <a:rPr lang="en-US" sz="1550" dirty="0" smtClean="0">
                <a:solidFill>
                  <a:srgbClr val="222222"/>
                </a:solidFill>
                <a:highlight>
                  <a:srgbClr val="FFFFFF"/>
                </a:highlight>
                <a:latin typeface="Calibri"/>
                <a:ea typeface="Calibri"/>
                <a:cs typeface="Calibri"/>
                <a:sym typeface="Calibri"/>
              </a:rPr>
              <a:t>YEP is a learner-centered </a:t>
            </a:r>
            <a:r>
              <a:rPr lang="en-US" sz="1550" dirty="0">
                <a:solidFill>
                  <a:srgbClr val="222222"/>
                </a:solidFill>
                <a:highlight>
                  <a:srgbClr val="FFFFFF"/>
                </a:highlight>
                <a:latin typeface="Calibri"/>
                <a:ea typeface="Calibri"/>
                <a:cs typeface="Calibri"/>
                <a:sym typeface="Calibri"/>
              </a:rPr>
              <a:t>program targeting </a:t>
            </a:r>
            <a:r>
              <a:rPr lang="en-US" sz="1550" b="1" dirty="0" smtClean="0">
                <a:solidFill>
                  <a:srgbClr val="222222"/>
                </a:solidFill>
                <a:highlight>
                  <a:srgbClr val="FFFFFF"/>
                </a:highlight>
                <a:latin typeface="Calibri"/>
                <a:ea typeface="Calibri"/>
                <a:cs typeface="Calibri"/>
                <a:sym typeface="Calibri"/>
              </a:rPr>
              <a:t>out-of-school youth </a:t>
            </a:r>
            <a:r>
              <a:rPr lang="en-US" sz="1550" b="1" dirty="0">
                <a:solidFill>
                  <a:srgbClr val="222222"/>
                </a:solidFill>
                <a:highlight>
                  <a:srgbClr val="FFFFFF"/>
                </a:highlight>
                <a:latin typeface="Calibri"/>
                <a:ea typeface="Calibri"/>
                <a:cs typeface="Calibri"/>
                <a:sym typeface="Calibri"/>
              </a:rPr>
              <a:t>ages 16 to 24 </a:t>
            </a:r>
            <a:r>
              <a:rPr lang="en-US" sz="1550" dirty="0">
                <a:solidFill>
                  <a:srgbClr val="222222"/>
                </a:solidFill>
                <a:highlight>
                  <a:srgbClr val="FFFFFF"/>
                </a:highlight>
                <a:latin typeface="Calibri"/>
                <a:ea typeface="Calibri"/>
                <a:cs typeface="Calibri"/>
                <a:sym typeface="Calibri"/>
              </a:rPr>
              <a:t>who left high school and are studying to earn their equivalency </a:t>
            </a:r>
            <a:r>
              <a:rPr lang="en-US" sz="1550" dirty="0" smtClean="0">
                <a:solidFill>
                  <a:srgbClr val="222222"/>
                </a:solidFill>
                <a:highlight>
                  <a:srgbClr val="FFFFFF"/>
                </a:highlight>
                <a:latin typeface="Calibri"/>
                <a:ea typeface="Calibri"/>
                <a:cs typeface="Calibri"/>
                <a:sym typeface="Calibri"/>
              </a:rPr>
              <a:t>diplomas (e.g. GED). </a:t>
            </a:r>
          </a:p>
          <a:p>
            <a:pPr marL="0" marR="0" lvl="0" indent="-69850" algn="l" rtl="0">
              <a:spcBef>
                <a:spcPts val="0"/>
              </a:spcBef>
              <a:spcAft>
                <a:spcPts val="0"/>
              </a:spcAft>
              <a:buClr>
                <a:schemeClr val="dk1"/>
              </a:buClr>
              <a:buSzPct val="100000"/>
              <a:buFont typeface="Arial"/>
              <a:buNone/>
            </a:pPr>
            <a:endParaRPr lang="en-US" sz="1550" dirty="0" smtClean="0">
              <a:solidFill>
                <a:srgbClr val="222222"/>
              </a:solidFill>
              <a:highlight>
                <a:srgbClr val="FFFFFF"/>
              </a:highlight>
              <a:latin typeface="Calibri"/>
              <a:ea typeface="Calibri"/>
              <a:cs typeface="Calibri"/>
              <a:sym typeface="Calibri"/>
            </a:endParaRPr>
          </a:p>
          <a:p>
            <a:pPr marL="0" marR="0" lvl="0" indent="-69850" algn="l" rtl="0">
              <a:spcBef>
                <a:spcPts val="0"/>
              </a:spcBef>
              <a:spcAft>
                <a:spcPts val="0"/>
              </a:spcAft>
              <a:buClr>
                <a:schemeClr val="dk1"/>
              </a:buClr>
              <a:buSzPct val="100000"/>
              <a:buFont typeface="Arial"/>
              <a:buNone/>
            </a:pPr>
            <a:r>
              <a:rPr lang="en-US" sz="1550" dirty="0" smtClean="0">
                <a:solidFill>
                  <a:srgbClr val="222222"/>
                </a:solidFill>
                <a:highlight>
                  <a:srgbClr val="FFFFFF"/>
                </a:highlight>
                <a:latin typeface="Calibri"/>
                <a:ea typeface="Calibri"/>
                <a:cs typeface="Calibri"/>
                <a:sym typeface="Calibri"/>
              </a:rPr>
              <a:t>YEP </a:t>
            </a:r>
            <a:r>
              <a:rPr lang="en-US" sz="1550" dirty="0">
                <a:solidFill>
                  <a:srgbClr val="222222"/>
                </a:solidFill>
                <a:highlight>
                  <a:srgbClr val="FFFFFF"/>
                </a:highlight>
                <a:latin typeface="Calibri"/>
                <a:ea typeface="Calibri"/>
                <a:cs typeface="Calibri"/>
                <a:sym typeface="Calibri"/>
              </a:rPr>
              <a:t>pairs students with volunteer tutors and provides </a:t>
            </a:r>
            <a:r>
              <a:rPr lang="en-US" sz="1550" b="1" i="1" dirty="0" smtClean="0">
                <a:solidFill>
                  <a:srgbClr val="222222"/>
                </a:solidFill>
                <a:highlight>
                  <a:srgbClr val="FFFFFF"/>
                </a:highlight>
                <a:latin typeface="Calibri"/>
                <a:ea typeface="Calibri"/>
                <a:cs typeface="Calibri"/>
                <a:sym typeface="Calibri"/>
              </a:rPr>
              <a:t>individual</a:t>
            </a:r>
            <a:r>
              <a:rPr lang="en-US" sz="1550" b="1" dirty="0" smtClean="0">
                <a:solidFill>
                  <a:srgbClr val="222222"/>
                </a:solidFill>
                <a:highlight>
                  <a:srgbClr val="FFFFFF"/>
                </a:highlight>
                <a:latin typeface="Calibri"/>
                <a:ea typeface="Calibri"/>
                <a:cs typeface="Calibri"/>
                <a:sym typeface="Calibri"/>
              </a:rPr>
              <a:t>iz</a:t>
            </a:r>
            <a:r>
              <a:rPr lang="en-US" sz="1550" b="1" i="1" dirty="0" smtClean="0">
                <a:solidFill>
                  <a:srgbClr val="222222"/>
                </a:solidFill>
                <a:highlight>
                  <a:srgbClr val="FFFFFF"/>
                </a:highlight>
                <a:latin typeface="Calibri"/>
                <a:ea typeface="Calibri"/>
                <a:cs typeface="Calibri"/>
                <a:sym typeface="Calibri"/>
              </a:rPr>
              <a:t>ed</a:t>
            </a:r>
            <a:r>
              <a:rPr lang="en-US" sz="1550" dirty="0" smtClean="0">
                <a:solidFill>
                  <a:srgbClr val="222222"/>
                </a:solidFill>
                <a:highlight>
                  <a:srgbClr val="FFFFFF"/>
                </a:highlight>
                <a:latin typeface="Calibri"/>
                <a:ea typeface="Calibri"/>
                <a:cs typeface="Calibri"/>
                <a:sym typeface="Calibri"/>
              </a:rPr>
              <a:t> lesson </a:t>
            </a:r>
            <a:r>
              <a:rPr lang="en-US" sz="1550" dirty="0">
                <a:solidFill>
                  <a:srgbClr val="222222"/>
                </a:solidFill>
                <a:highlight>
                  <a:srgbClr val="FFFFFF"/>
                </a:highlight>
                <a:latin typeface="Calibri"/>
                <a:ea typeface="Calibri"/>
                <a:cs typeface="Calibri"/>
                <a:sym typeface="Calibri"/>
              </a:rPr>
              <a:t>plans to review material, teach new skills and fill knowledge gaps. </a:t>
            </a:r>
            <a:endParaRPr lang="en-US" sz="1550" dirty="0" smtClean="0">
              <a:solidFill>
                <a:srgbClr val="222222"/>
              </a:solidFill>
              <a:highlight>
                <a:srgbClr val="FFFFFF"/>
              </a:highlight>
              <a:latin typeface="Calibri"/>
              <a:ea typeface="Calibri"/>
              <a:cs typeface="Calibri"/>
              <a:sym typeface="Calibri"/>
            </a:endParaRPr>
          </a:p>
          <a:p>
            <a:pPr marL="0" marR="0" lvl="0" indent="-69850" algn="l" rtl="0">
              <a:spcBef>
                <a:spcPts val="0"/>
              </a:spcBef>
              <a:spcAft>
                <a:spcPts val="0"/>
              </a:spcAft>
              <a:buClr>
                <a:schemeClr val="dk1"/>
              </a:buClr>
              <a:buSzPct val="100000"/>
              <a:buFont typeface="Arial"/>
              <a:buNone/>
            </a:pPr>
            <a:endParaRPr lang="en-US" sz="1550" dirty="0">
              <a:solidFill>
                <a:srgbClr val="222222"/>
              </a:solidFill>
              <a:highlight>
                <a:srgbClr val="FFFFFF"/>
              </a:highlight>
              <a:latin typeface="Calibri"/>
              <a:ea typeface="Calibri"/>
              <a:cs typeface="Calibri"/>
              <a:sym typeface="Calibri"/>
            </a:endParaRPr>
          </a:p>
          <a:p>
            <a:pPr marL="0" marR="0" lvl="0" indent="-69850" algn="l" rtl="0">
              <a:spcBef>
                <a:spcPts val="0"/>
              </a:spcBef>
              <a:spcAft>
                <a:spcPts val="0"/>
              </a:spcAft>
              <a:buClr>
                <a:schemeClr val="dk1"/>
              </a:buClr>
              <a:buSzPct val="100000"/>
              <a:buFont typeface="Arial"/>
              <a:buNone/>
            </a:pPr>
            <a:r>
              <a:rPr lang="en-US" sz="1550" dirty="0" smtClean="0">
                <a:solidFill>
                  <a:srgbClr val="222222"/>
                </a:solidFill>
                <a:highlight>
                  <a:srgbClr val="FFFFFF"/>
                </a:highlight>
                <a:latin typeface="Calibri"/>
                <a:ea typeface="Calibri"/>
                <a:cs typeface="Calibri"/>
                <a:sym typeface="Calibri"/>
              </a:rPr>
              <a:t>YEP staff work </a:t>
            </a:r>
            <a:r>
              <a:rPr lang="en-US" sz="1550" dirty="0">
                <a:solidFill>
                  <a:srgbClr val="222222"/>
                </a:solidFill>
                <a:highlight>
                  <a:srgbClr val="FFFFFF"/>
                </a:highlight>
                <a:latin typeface="Calibri"/>
                <a:ea typeface="Calibri"/>
                <a:cs typeface="Calibri"/>
                <a:sym typeface="Calibri"/>
              </a:rPr>
              <a:t>with tutors to find each student’s best learning style, emphasizing the reading, writing, computer and math skills students will need to pass the test, obtain employment and pursue vocational or postsecondary education</a:t>
            </a:r>
            <a:r>
              <a:rPr lang="en-US" sz="1550" dirty="0" smtClean="0">
                <a:solidFill>
                  <a:srgbClr val="222222"/>
                </a:solidFill>
                <a:highlight>
                  <a:srgbClr val="FFFFFF"/>
                </a:highlight>
                <a:latin typeface="Calibri"/>
                <a:ea typeface="Calibri"/>
                <a:cs typeface="Calibri"/>
                <a:sym typeface="Calibri"/>
              </a:rPr>
              <a:t>.</a:t>
            </a:r>
            <a:endParaRPr sz="1550" dirty="0">
              <a:solidFill>
                <a:srgbClr val="000000"/>
              </a:solidFill>
              <a:latin typeface="Calibri"/>
              <a:ea typeface="Calibri"/>
              <a:cs typeface="Calibri"/>
              <a:sym typeface="Calibri"/>
            </a:endParaRPr>
          </a:p>
        </p:txBody>
      </p:sp>
      <p:sp>
        <p:nvSpPr>
          <p:cNvPr id="148" name="Shape 148"/>
          <p:cNvSpPr txBox="1"/>
          <p:nvPr/>
        </p:nvSpPr>
        <p:spPr>
          <a:xfrm>
            <a:off x="7424928" y="4676775"/>
            <a:ext cx="256162"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dirty="0">
                <a:solidFill>
                  <a:srgbClr val="000000"/>
                </a:solidFill>
                <a:latin typeface="Calibri"/>
                <a:ea typeface="Calibri"/>
                <a:cs typeface="Calibri"/>
                <a:sym typeface="Calibri"/>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Shape 154"/>
          <p:cNvSpPr/>
          <p:nvPr/>
        </p:nvSpPr>
        <p:spPr>
          <a:xfrm>
            <a:off x="457201" y="728875"/>
            <a:ext cx="3507238" cy="2623925"/>
          </a:xfrm>
          <a:prstGeom prst="rect">
            <a:avLst/>
          </a:prstGeom>
          <a:solidFill>
            <a:srgbClr val="990033"/>
          </a:solidFill>
          <a:ln>
            <a:noFill/>
          </a:ln>
        </p:spPr>
        <p:txBody>
          <a:bodyPr lIns="0" tIns="274320" rIns="40625" bIns="0" anchor="ctr" anchorCtr="1">
            <a:noAutofit/>
          </a:bodyPr>
          <a:lstStyle/>
          <a:p>
            <a:pPr marL="282575" lvl="0" indent="-171450" rtl="0">
              <a:lnSpc>
                <a:spcPct val="100000"/>
              </a:lnSpc>
              <a:spcBef>
                <a:spcPts val="1200"/>
              </a:spcBef>
              <a:spcAft>
                <a:spcPts val="1000"/>
              </a:spcAft>
              <a:buClr>
                <a:schemeClr val="bg1"/>
              </a:buClr>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21 years old</a:t>
            </a:r>
          </a:p>
          <a:p>
            <a:pPr marL="282575" lvl="0" indent="-171450" rtl="0">
              <a:lnSpc>
                <a:spcPct val="100000"/>
              </a:lnSpc>
              <a:spcBef>
                <a:spcPts val="0"/>
              </a:spcBef>
              <a:spcAft>
                <a:spcPts val="1000"/>
              </a:spcAft>
              <a:buClr>
                <a:schemeClr val="bg1"/>
              </a:buClr>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Mother of two</a:t>
            </a:r>
          </a:p>
          <a:p>
            <a:pPr marL="282575" lvl="0" indent="-171450" rtl="0">
              <a:lnSpc>
                <a:spcPct val="100000"/>
              </a:lnSpc>
              <a:spcBef>
                <a:spcPts val="0"/>
              </a:spcBef>
              <a:spcAft>
                <a:spcPts val="1000"/>
              </a:spcAft>
              <a:buClr>
                <a:schemeClr val="bg1"/>
              </a:buClr>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Dropped out of school at the age of 16</a:t>
            </a:r>
          </a:p>
          <a:p>
            <a:pPr marL="282575" lvl="0" indent="-171450" rtl="0">
              <a:lnSpc>
                <a:spcPct val="100000"/>
              </a:lnSpc>
              <a:spcBef>
                <a:spcPts val="0"/>
              </a:spcBef>
              <a:spcAft>
                <a:spcPts val="1000"/>
              </a:spcAft>
              <a:buClr>
                <a:schemeClr val="bg1"/>
              </a:buClr>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Received GED diploma in August 2016</a:t>
            </a:r>
            <a:endParaRPr lang="en-US" sz="1200" dirty="0">
              <a:solidFill>
                <a:schemeClr val="bg1"/>
              </a:solidFill>
              <a:latin typeface="Calibri"/>
              <a:ea typeface="Calibri"/>
              <a:cs typeface="Calibri"/>
              <a:sym typeface="Calibri"/>
            </a:endParaRPr>
          </a:p>
          <a:p>
            <a:pPr marL="282575" lvl="0" indent="-171450" rtl="0">
              <a:lnSpc>
                <a:spcPct val="100000"/>
              </a:lnSpc>
              <a:spcBef>
                <a:spcPts val="0"/>
              </a:spcBef>
              <a:spcAft>
                <a:spcPts val="1000"/>
              </a:spcAft>
              <a:buClr>
                <a:schemeClr val="bg1"/>
              </a:buClr>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Goal: Registered Nurse</a:t>
            </a:r>
          </a:p>
          <a:p>
            <a:pPr marL="282575" lvl="0" indent="-171450" rtl="0">
              <a:lnSpc>
                <a:spcPct val="100000"/>
              </a:lnSpc>
              <a:spcBef>
                <a:spcPts val="0"/>
              </a:spcBef>
              <a:buClr>
                <a:schemeClr val="bg1"/>
              </a:buClr>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Status: </a:t>
            </a:r>
          </a:p>
          <a:p>
            <a:pPr marL="457200" lvl="1" indent="-171450">
              <a:spcAft>
                <a:spcPts val="1000"/>
              </a:spcAft>
              <a:buClr>
                <a:schemeClr val="bg1"/>
              </a:buClr>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Currently working on Certified Nursing Assistant certification</a:t>
            </a:r>
          </a:p>
          <a:p>
            <a:pPr marL="457200" lvl="1" indent="-171450">
              <a:spcAft>
                <a:spcPts val="1000"/>
              </a:spcAft>
              <a:buClr>
                <a:schemeClr val="bg1"/>
              </a:buClr>
              <a:buSzPct val="100000"/>
              <a:buFont typeface="Arial" panose="020B0604020202020204" pitchFamily="34" charset="0"/>
              <a:buChar char="•"/>
            </a:pPr>
            <a:r>
              <a:rPr lang="en-US" sz="1200" dirty="0" smtClean="0">
                <a:solidFill>
                  <a:schemeClr val="bg1"/>
                </a:solidFill>
                <a:latin typeface="Calibri"/>
                <a:ea typeface="Calibri"/>
                <a:cs typeface="Calibri"/>
                <a:sym typeface="Calibri"/>
              </a:rPr>
              <a:t>Plans to enroll at Durham Tech in January 2017</a:t>
            </a:r>
            <a:endParaRPr lang="en-US" sz="1200" dirty="0">
              <a:solidFill>
                <a:schemeClr val="bg1"/>
              </a:solidFill>
              <a:latin typeface="Calibri"/>
              <a:ea typeface="Calibri"/>
              <a:cs typeface="Calibri"/>
              <a:sym typeface="Calibri"/>
            </a:endParaRPr>
          </a:p>
          <a:p>
            <a:pPr lvl="0" rtl="0">
              <a:lnSpc>
                <a:spcPct val="100000"/>
              </a:lnSpc>
              <a:spcBef>
                <a:spcPts val="0"/>
              </a:spcBef>
              <a:spcAft>
                <a:spcPts val="1000"/>
              </a:spcAft>
              <a:buClr>
                <a:schemeClr val="dk1"/>
              </a:buClr>
              <a:buSzPct val="100000"/>
              <a:buFont typeface="Arial"/>
              <a:buNone/>
            </a:pPr>
            <a:endParaRPr lang="en-US" sz="1100" dirty="0">
              <a:solidFill>
                <a:schemeClr val="bg1"/>
              </a:solidFill>
              <a:latin typeface="Calibri"/>
              <a:ea typeface="Calibri"/>
              <a:cs typeface="Calibri"/>
              <a:sym typeface="Calibri"/>
            </a:endParaRPr>
          </a:p>
        </p:txBody>
      </p:sp>
      <p:sp>
        <p:nvSpPr>
          <p:cNvPr id="155" name="Shape 155"/>
          <p:cNvSpPr txBox="1">
            <a:spLocks noGrp="1"/>
          </p:cNvSpPr>
          <p:nvPr>
            <p:ph type="title"/>
          </p:nvPr>
        </p:nvSpPr>
        <p:spPr>
          <a:xfrm>
            <a:off x="293149" y="238425"/>
            <a:ext cx="7267375" cy="384000"/>
          </a:xfrm>
          <a:prstGeom prst="rect">
            <a:avLst/>
          </a:prstGeom>
          <a:noFill/>
          <a:ln>
            <a:noFill/>
          </a:ln>
        </p:spPr>
        <p:txBody>
          <a:bodyPr lIns="38100" tIns="38100" rIns="108200" bIns="38100" anchor="ctr" anchorCtr="0">
            <a:noAutofit/>
          </a:bodyPr>
          <a:lstStyle/>
          <a:p>
            <a:pPr marL="34925" marR="0" lvl="0" indent="-9525" algn="l" rtl="0">
              <a:spcBef>
                <a:spcPts val="0"/>
              </a:spcBef>
              <a:spcAft>
                <a:spcPts val="0"/>
              </a:spcAft>
              <a:buSzPct val="25000"/>
              <a:buNone/>
            </a:pPr>
            <a:r>
              <a:rPr lang="en-US" sz="3200" b="0" i="1" u="none" strike="noStrike" cap="none" dirty="0" smtClean="0">
                <a:solidFill>
                  <a:srgbClr val="990033"/>
                </a:solidFill>
                <a:latin typeface="Calibri"/>
                <a:ea typeface="Calibri"/>
                <a:cs typeface="Calibri"/>
                <a:sym typeface="Calibri"/>
              </a:rPr>
              <a:t>YEP Student Highlight: </a:t>
            </a:r>
            <a:r>
              <a:rPr lang="en-US" sz="3200" i="1" dirty="0" err="1">
                <a:solidFill>
                  <a:srgbClr val="990033"/>
                </a:solidFill>
              </a:rPr>
              <a:t>LaShawn</a:t>
            </a:r>
            <a:r>
              <a:rPr lang="en-US" sz="3200" i="1" dirty="0">
                <a:solidFill>
                  <a:srgbClr val="990033"/>
                </a:solidFill>
              </a:rPr>
              <a:t> </a:t>
            </a:r>
            <a:r>
              <a:rPr lang="en-US" sz="3200" i="1" dirty="0" err="1">
                <a:solidFill>
                  <a:srgbClr val="990033"/>
                </a:solidFill>
              </a:rPr>
              <a:t>Gonsalves</a:t>
            </a:r>
            <a:endParaRPr lang="en-US" sz="3200" i="1" dirty="0">
              <a:solidFill>
                <a:srgbClr val="990033"/>
              </a:solidFill>
            </a:endParaRPr>
          </a:p>
        </p:txBody>
      </p:sp>
      <p:sp>
        <p:nvSpPr>
          <p:cNvPr id="156" name="Shape 156"/>
          <p:cNvSpPr txBox="1"/>
          <p:nvPr/>
        </p:nvSpPr>
        <p:spPr>
          <a:xfrm>
            <a:off x="353338" y="3352800"/>
            <a:ext cx="7222200" cy="1239100"/>
          </a:xfrm>
          <a:prstGeom prst="rect">
            <a:avLst/>
          </a:prstGeom>
          <a:noFill/>
          <a:ln>
            <a:noFill/>
          </a:ln>
        </p:spPr>
        <p:txBody>
          <a:bodyPr lIns="91425" tIns="45700" rIns="91425" bIns="45700" anchor="t" anchorCtr="0">
            <a:noAutofit/>
          </a:bodyPr>
          <a:lstStyle/>
          <a:p>
            <a:pPr lvl="0" rtl="0">
              <a:spcBef>
                <a:spcPts val="0"/>
              </a:spcBef>
              <a:buClr>
                <a:schemeClr val="dk1"/>
              </a:buClr>
              <a:buSzPct val="100000"/>
              <a:buFont typeface="Arial"/>
              <a:buNone/>
            </a:pPr>
            <a:r>
              <a:rPr lang="en-US" b="1" i="1" dirty="0" smtClean="0">
                <a:solidFill>
                  <a:schemeClr val="dk1"/>
                </a:solidFill>
                <a:latin typeface="Calibri"/>
                <a:ea typeface="Calibri"/>
                <a:cs typeface="Calibri"/>
                <a:sym typeface="Calibri"/>
              </a:rPr>
              <a:t>“I’m </a:t>
            </a:r>
            <a:r>
              <a:rPr lang="en-US" b="1" i="1" dirty="0">
                <a:solidFill>
                  <a:schemeClr val="dk1"/>
                </a:solidFill>
                <a:latin typeface="Calibri"/>
                <a:ea typeface="Calibri"/>
                <a:cs typeface="Calibri"/>
                <a:sym typeface="Calibri"/>
              </a:rPr>
              <a:t>very grateful for the DLC because it’s always a positive environment where I can get support and encouragement. </a:t>
            </a:r>
            <a:r>
              <a:rPr lang="en-US" i="1" dirty="0">
                <a:solidFill>
                  <a:schemeClr val="dk1"/>
                </a:solidFill>
                <a:latin typeface="Calibri"/>
                <a:ea typeface="Calibri"/>
                <a:cs typeface="Calibri"/>
                <a:sym typeface="Calibri"/>
              </a:rPr>
              <a:t>This school has opened my eyes to more opportunities. I plan to get my GED and then attend college. I want to go into the medical field and become a Registered Nurse. I never liked school, but now I love coming to class every morning. My teachers give me hope and I am surrounded by positive vibes from people who actually want the best for me. </a:t>
            </a:r>
            <a:endParaRPr lang="en-US" i="1" dirty="0" smtClean="0">
              <a:solidFill>
                <a:schemeClr val="dk1"/>
              </a:solidFill>
              <a:latin typeface="Calibri"/>
              <a:ea typeface="Calibri"/>
              <a:cs typeface="Calibri"/>
              <a:sym typeface="Calibri"/>
            </a:endParaRPr>
          </a:p>
          <a:p>
            <a:pPr lvl="0" rtl="0">
              <a:spcBef>
                <a:spcPts val="0"/>
              </a:spcBef>
              <a:buClr>
                <a:schemeClr val="dk1"/>
              </a:buClr>
              <a:buSzPct val="100000"/>
              <a:buFont typeface="Arial"/>
              <a:buNone/>
            </a:pPr>
            <a:r>
              <a:rPr lang="en-US" i="1" dirty="0" smtClean="0">
                <a:solidFill>
                  <a:schemeClr val="dk1"/>
                </a:solidFill>
                <a:latin typeface="Calibri"/>
                <a:ea typeface="Calibri"/>
                <a:cs typeface="Calibri"/>
                <a:sym typeface="Calibri"/>
              </a:rPr>
              <a:t>There </a:t>
            </a:r>
            <a:r>
              <a:rPr lang="en-US" i="1" dirty="0">
                <a:solidFill>
                  <a:schemeClr val="dk1"/>
                </a:solidFill>
                <a:latin typeface="Calibri"/>
                <a:ea typeface="Calibri"/>
                <a:cs typeface="Calibri"/>
                <a:sym typeface="Calibri"/>
              </a:rPr>
              <a:t>is no limit to what I can do</a:t>
            </a:r>
            <a:r>
              <a:rPr lang="en-US" i="1" dirty="0" smtClean="0">
                <a:solidFill>
                  <a:schemeClr val="dk1"/>
                </a:solidFill>
                <a:latin typeface="Calibri"/>
                <a:ea typeface="Calibri"/>
                <a:cs typeface="Calibri"/>
                <a:sym typeface="Calibri"/>
              </a:rPr>
              <a:t>.”</a:t>
            </a:r>
            <a:endParaRPr i="1" dirty="0">
              <a:latin typeface="Calibri"/>
              <a:ea typeface="Calibri"/>
              <a:cs typeface="Calibri"/>
              <a:sym typeface="Calibri"/>
            </a:endParaRPr>
          </a:p>
        </p:txBody>
      </p:sp>
      <p:pic>
        <p:nvPicPr>
          <p:cNvPr id="157" name="Shape 157" descr="LaShawn &amp; tutor 2.jpg"/>
          <p:cNvPicPr preferRelativeResize="0"/>
          <p:nvPr/>
        </p:nvPicPr>
        <p:blipFill rotWithShape="1">
          <a:blip r:embed="rId3">
            <a:alphaModFix/>
          </a:blip>
          <a:srcRect l="22277" t="4216" r="-3383" b="-1644"/>
          <a:stretch/>
        </p:blipFill>
        <p:spPr>
          <a:xfrm>
            <a:off x="4114800" y="736164"/>
            <a:ext cx="3267965" cy="261663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2264</Words>
  <Application>Microsoft Office PowerPoint</Application>
  <PresentationFormat>Custom</PresentationFormat>
  <Paragraphs>182</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 Neue</vt:lpstr>
      <vt:lpstr>Wingdings</vt:lpstr>
      <vt:lpstr>Office Theme</vt:lpstr>
      <vt:lpstr>PowerPoint Presentation</vt:lpstr>
      <vt:lpstr>PowerPoint Presentation</vt:lpstr>
      <vt:lpstr>DLC Quick Facts</vt:lpstr>
      <vt:lpstr>PowerPoint Presentation</vt:lpstr>
      <vt:lpstr>PowerPoint Presentation</vt:lpstr>
      <vt:lpstr>DLC Program Overview</vt:lpstr>
      <vt:lpstr>PowerPoint Presentation</vt:lpstr>
      <vt:lpstr>Youth Education Program</vt:lpstr>
      <vt:lpstr>YEP Student Highlight: LaShawn Gonsalves</vt:lpstr>
      <vt:lpstr>English for Speakers of Other Languages (ESOL)</vt:lpstr>
      <vt:lpstr>ESOL Student Highlight: Zakariya Abdullah</vt:lpstr>
      <vt:lpstr>Adult Literacy</vt:lpstr>
      <vt:lpstr>Adult Literacy Student Highlight: Paul Hunter</vt:lpstr>
      <vt:lpstr>Computer Literacy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Ellis-Furlong</dc:creator>
  <cp:lastModifiedBy>Lizzie Ellis-Furlong</cp:lastModifiedBy>
  <cp:revision>20</cp:revision>
  <dcterms:modified xsi:type="dcterms:W3CDTF">2016-09-23T21:44:12Z</dcterms:modified>
</cp:coreProperties>
</file>